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1"/>
  </p:notesMasterIdLst>
  <p:sldIdLst>
    <p:sldId id="256" r:id="rId3"/>
    <p:sldId id="265" r:id="rId4"/>
    <p:sldId id="266" r:id="rId5"/>
    <p:sldId id="267" r:id="rId6"/>
    <p:sldId id="270" r:id="rId7"/>
    <p:sldId id="271" r:id="rId8"/>
    <p:sldId id="257" r:id="rId9"/>
    <p:sldId id="258" r:id="rId10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501D4-B0E5-4896-BA2B-972A3A0F67FD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7D18E027-D5CC-45A3-8C3D-26D68D794468}">
      <dgm:prSet phldrT="[Tekst]" custT="1"/>
      <dgm:spPr/>
      <dgm:t>
        <a:bodyPr/>
        <a:lstStyle/>
        <a:p>
          <a:r>
            <a:rPr lang="nl-BE" sz="2400" dirty="0"/>
            <a:t>848–841vC</a:t>
          </a:r>
          <a:br>
            <a:rPr lang="nl-BE" sz="2400" dirty="0"/>
          </a:br>
          <a:r>
            <a:rPr lang="nl-BE" sz="2400" dirty="0" err="1"/>
            <a:t>Achab</a:t>
          </a:r>
          <a:br>
            <a:rPr lang="nl-BE" sz="2400" dirty="0"/>
          </a:br>
          <a:r>
            <a:rPr lang="nl-BE" sz="2400" dirty="0"/>
            <a:t>(2Kr.21)</a:t>
          </a:r>
        </a:p>
      </dgm:t>
    </dgm:pt>
    <dgm:pt modelId="{3B98F109-A54E-47F3-8BA7-C5399B4445FA}" type="parTrans" cxnId="{2FC392E1-88AD-4755-85BB-043970C83910}">
      <dgm:prSet/>
      <dgm:spPr/>
      <dgm:t>
        <a:bodyPr/>
        <a:lstStyle/>
        <a:p>
          <a:endParaRPr lang="nl-BE"/>
        </a:p>
      </dgm:t>
    </dgm:pt>
    <dgm:pt modelId="{BFA7BE0E-2645-4D30-9EDE-BCD3DCC0F681}" type="sibTrans" cxnId="{2FC392E1-88AD-4755-85BB-043970C83910}">
      <dgm:prSet/>
      <dgm:spPr/>
      <dgm:t>
        <a:bodyPr/>
        <a:lstStyle/>
        <a:p>
          <a:endParaRPr lang="nl-BE"/>
        </a:p>
      </dgm:t>
    </dgm:pt>
    <dgm:pt modelId="{24394C3D-866E-47F8-8B09-F6612EAF7C8D}">
      <dgm:prSet custT="1"/>
      <dgm:spPr/>
      <dgm:t>
        <a:bodyPr/>
        <a:lstStyle/>
        <a:p>
          <a:r>
            <a:rPr lang="nl-BE" sz="2400" dirty="0"/>
            <a:t>803–775vC</a:t>
          </a:r>
          <a:br>
            <a:rPr lang="nl-BE" sz="2400" dirty="0"/>
          </a:br>
          <a:r>
            <a:rPr lang="nl-BE" sz="2400" dirty="0"/>
            <a:t>Joram</a:t>
          </a:r>
          <a:br>
            <a:rPr lang="nl-BE" sz="2400" dirty="0"/>
          </a:br>
          <a:r>
            <a:rPr lang="nl-BE" sz="2400" dirty="0"/>
            <a:t>(2Kr.25)</a:t>
          </a:r>
        </a:p>
      </dgm:t>
    </dgm:pt>
    <dgm:pt modelId="{53BEF338-1E12-49C4-95D6-9D03BFFE4D5A}" type="parTrans" cxnId="{EF07EAE1-812D-48B7-B622-3C004707C4E0}">
      <dgm:prSet/>
      <dgm:spPr/>
      <dgm:t>
        <a:bodyPr/>
        <a:lstStyle/>
        <a:p>
          <a:endParaRPr lang="nl-BE"/>
        </a:p>
      </dgm:t>
    </dgm:pt>
    <dgm:pt modelId="{FF3EB41F-7FA2-4A9A-8287-65F08DB65886}" type="sibTrans" cxnId="{EF07EAE1-812D-48B7-B622-3C004707C4E0}">
      <dgm:prSet/>
      <dgm:spPr/>
      <dgm:t>
        <a:bodyPr/>
        <a:lstStyle/>
        <a:p>
          <a:endParaRPr lang="nl-BE"/>
        </a:p>
      </dgm:t>
    </dgm:pt>
    <dgm:pt modelId="{BE0327D9-B7C1-4D6E-98D9-2D727D608AF5}">
      <dgm:prSet custT="1"/>
      <dgm:spPr/>
      <dgm:t>
        <a:bodyPr/>
        <a:lstStyle/>
        <a:p>
          <a:r>
            <a:rPr lang="nl-BE" sz="2400" dirty="0"/>
            <a:t>741–726vC</a:t>
          </a:r>
          <a:br>
            <a:rPr lang="nl-BE" sz="2400" dirty="0"/>
          </a:br>
          <a:r>
            <a:rPr lang="nl-BE" sz="2400" dirty="0" err="1"/>
            <a:t>Achaz</a:t>
          </a:r>
          <a:br>
            <a:rPr lang="nl-BE" sz="2400" dirty="0"/>
          </a:br>
          <a:r>
            <a:rPr lang="nl-BE" sz="2400" dirty="0"/>
            <a:t>(2Kr.28)</a:t>
          </a:r>
        </a:p>
      </dgm:t>
    </dgm:pt>
    <dgm:pt modelId="{31D4415A-E737-4AB7-80F4-D6F54F3E957F}" type="parTrans" cxnId="{F89EEBE5-C7F1-419B-8434-76AD0A95856E}">
      <dgm:prSet/>
      <dgm:spPr/>
      <dgm:t>
        <a:bodyPr/>
        <a:lstStyle/>
        <a:p>
          <a:endParaRPr lang="nl-BE"/>
        </a:p>
      </dgm:t>
    </dgm:pt>
    <dgm:pt modelId="{1BB861B1-F932-4828-B5A0-5C64FF47B1A2}" type="sibTrans" cxnId="{F89EEBE5-C7F1-419B-8434-76AD0A95856E}">
      <dgm:prSet/>
      <dgm:spPr/>
      <dgm:t>
        <a:bodyPr/>
        <a:lstStyle/>
        <a:p>
          <a:endParaRPr lang="nl-BE"/>
        </a:p>
      </dgm:t>
    </dgm:pt>
    <dgm:pt modelId="{00D68278-4011-404B-985F-2A56D31C2008}">
      <dgm:prSet custT="1"/>
      <dgm:spPr/>
      <dgm:t>
        <a:bodyPr/>
        <a:lstStyle/>
        <a:p>
          <a:r>
            <a:rPr lang="nl-BE" sz="2400" dirty="0"/>
            <a:t>597–587vC</a:t>
          </a:r>
          <a:br>
            <a:rPr lang="nl-BE" sz="2400" dirty="0"/>
          </a:br>
          <a:r>
            <a:rPr lang="nl-BE" sz="2400" dirty="0" err="1"/>
            <a:t>Zedekia</a:t>
          </a:r>
          <a:br>
            <a:rPr lang="nl-BE" sz="2400" dirty="0"/>
          </a:br>
          <a:r>
            <a:rPr lang="nl-BE" sz="2400" dirty="0"/>
            <a:t>(2Kr.36)</a:t>
          </a:r>
        </a:p>
      </dgm:t>
    </dgm:pt>
    <dgm:pt modelId="{5F5E9CF3-AB5F-4180-84CB-E15C8056BC78}" type="parTrans" cxnId="{AEB09CC9-1332-4A0C-9FAE-4D3FDD6A053B}">
      <dgm:prSet/>
      <dgm:spPr/>
      <dgm:t>
        <a:bodyPr/>
        <a:lstStyle/>
        <a:p>
          <a:endParaRPr lang="nl-BE"/>
        </a:p>
      </dgm:t>
    </dgm:pt>
    <dgm:pt modelId="{61210C7E-C4DD-4C26-9F50-F73DEF92C42F}" type="sibTrans" cxnId="{AEB09CC9-1332-4A0C-9FAE-4D3FDD6A053B}">
      <dgm:prSet/>
      <dgm:spPr/>
      <dgm:t>
        <a:bodyPr/>
        <a:lstStyle/>
        <a:p>
          <a:endParaRPr lang="nl-BE"/>
        </a:p>
      </dgm:t>
    </dgm:pt>
    <dgm:pt modelId="{808BD32F-C9C9-450F-B945-FAC0AC12A22F}" type="pres">
      <dgm:prSet presAssocID="{C4C501D4-B0E5-4896-BA2B-972A3A0F67FD}" presName="Name0" presStyleCnt="0">
        <dgm:presLayoutVars>
          <dgm:dir/>
          <dgm:resizeHandles val="exact"/>
        </dgm:presLayoutVars>
      </dgm:prSet>
      <dgm:spPr/>
    </dgm:pt>
    <dgm:pt modelId="{54BB941F-6746-4C0A-ACCB-3E7D67D8B198}" type="pres">
      <dgm:prSet presAssocID="{7D18E027-D5CC-45A3-8C3D-26D68D794468}" presName="node" presStyleLbl="node1" presStyleIdx="0" presStyleCnt="4">
        <dgm:presLayoutVars>
          <dgm:bulletEnabled val="1"/>
        </dgm:presLayoutVars>
      </dgm:prSet>
      <dgm:spPr/>
    </dgm:pt>
    <dgm:pt modelId="{D8A7A81A-BB55-4245-BF8D-912872464162}" type="pres">
      <dgm:prSet presAssocID="{BFA7BE0E-2645-4D30-9EDE-BCD3DCC0F681}" presName="sibTrans" presStyleCnt="0"/>
      <dgm:spPr/>
    </dgm:pt>
    <dgm:pt modelId="{BA4013DD-2B95-4C21-B82E-7B0E403995FC}" type="pres">
      <dgm:prSet presAssocID="{24394C3D-866E-47F8-8B09-F6612EAF7C8D}" presName="node" presStyleLbl="node1" presStyleIdx="1" presStyleCnt="4">
        <dgm:presLayoutVars>
          <dgm:bulletEnabled val="1"/>
        </dgm:presLayoutVars>
      </dgm:prSet>
      <dgm:spPr/>
    </dgm:pt>
    <dgm:pt modelId="{23443153-B13D-4EBC-963C-5906A50F6EE5}" type="pres">
      <dgm:prSet presAssocID="{FF3EB41F-7FA2-4A9A-8287-65F08DB65886}" presName="sibTrans" presStyleCnt="0"/>
      <dgm:spPr/>
    </dgm:pt>
    <dgm:pt modelId="{8B22C0E2-4F95-4EE4-AC4C-22822F2D84E3}" type="pres">
      <dgm:prSet presAssocID="{BE0327D9-B7C1-4D6E-98D9-2D727D608AF5}" presName="node" presStyleLbl="node1" presStyleIdx="2" presStyleCnt="4">
        <dgm:presLayoutVars>
          <dgm:bulletEnabled val="1"/>
        </dgm:presLayoutVars>
      </dgm:prSet>
      <dgm:spPr/>
    </dgm:pt>
    <dgm:pt modelId="{35F3B131-1D24-4187-B58A-3C5116F7FF00}" type="pres">
      <dgm:prSet presAssocID="{1BB861B1-F932-4828-B5A0-5C64FF47B1A2}" presName="sibTrans" presStyleCnt="0"/>
      <dgm:spPr/>
    </dgm:pt>
    <dgm:pt modelId="{9BB04914-1127-442A-93E9-DCC178FD570C}" type="pres">
      <dgm:prSet presAssocID="{00D68278-4011-404B-985F-2A56D31C2008}" presName="node" presStyleLbl="node1" presStyleIdx="3" presStyleCnt="4">
        <dgm:presLayoutVars>
          <dgm:bulletEnabled val="1"/>
        </dgm:presLayoutVars>
      </dgm:prSet>
      <dgm:spPr/>
    </dgm:pt>
  </dgm:ptLst>
  <dgm:cxnLst>
    <dgm:cxn modelId="{B0BA5016-4622-4DB9-BC70-FC449682299C}" type="presOf" srcId="{BE0327D9-B7C1-4D6E-98D9-2D727D608AF5}" destId="{8B22C0E2-4F95-4EE4-AC4C-22822F2D84E3}" srcOrd="0" destOrd="0" presId="urn:microsoft.com/office/officeart/2005/8/layout/hList6"/>
    <dgm:cxn modelId="{8DA55366-0A02-478A-B6BB-6DB1C8FFC523}" type="presOf" srcId="{C4C501D4-B0E5-4896-BA2B-972A3A0F67FD}" destId="{808BD32F-C9C9-450F-B945-FAC0AC12A22F}" srcOrd="0" destOrd="0" presId="urn:microsoft.com/office/officeart/2005/8/layout/hList6"/>
    <dgm:cxn modelId="{AE66A46E-6B4F-428E-9155-1B9714B51714}" type="presOf" srcId="{24394C3D-866E-47F8-8B09-F6612EAF7C8D}" destId="{BA4013DD-2B95-4C21-B82E-7B0E403995FC}" srcOrd="0" destOrd="0" presId="urn:microsoft.com/office/officeart/2005/8/layout/hList6"/>
    <dgm:cxn modelId="{0B48A17E-36B0-4FFA-8A3B-5B65E183626B}" type="presOf" srcId="{00D68278-4011-404B-985F-2A56D31C2008}" destId="{9BB04914-1127-442A-93E9-DCC178FD570C}" srcOrd="0" destOrd="0" presId="urn:microsoft.com/office/officeart/2005/8/layout/hList6"/>
    <dgm:cxn modelId="{C0FD8FC2-F46A-42E9-AEB6-7DCA13E54304}" type="presOf" srcId="{7D18E027-D5CC-45A3-8C3D-26D68D794468}" destId="{54BB941F-6746-4C0A-ACCB-3E7D67D8B198}" srcOrd="0" destOrd="0" presId="urn:microsoft.com/office/officeart/2005/8/layout/hList6"/>
    <dgm:cxn modelId="{AEB09CC9-1332-4A0C-9FAE-4D3FDD6A053B}" srcId="{C4C501D4-B0E5-4896-BA2B-972A3A0F67FD}" destId="{00D68278-4011-404B-985F-2A56D31C2008}" srcOrd="3" destOrd="0" parTransId="{5F5E9CF3-AB5F-4180-84CB-E15C8056BC78}" sibTransId="{61210C7E-C4DD-4C26-9F50-F73DEF92C42F}"/>
    <dgm:cxn modelId="{2FC392E1-88AD-4755-85BB-043970C83910}" srcId="{C4C501D4-B0E5-4896-BA2B-972A3A0F67FD}" destId="{7D18E027-D5CC-45A3-8C3D-26D68D794468}" srcOrd="0" destOrd="0" parTransId="{3B98F109-A54E-47F3-8BA7-C5399B4445FA}" sibTransId="{BFA7BE0E-2645-4D30-9EDE-BCD3DCC0F681}"/>
    <dgm:cxn modelId="{EF07EAE1-812D-48B7-B622-3C004707C4E0}" srcId="{C4C501D4-B0E5-4896-BA2B-972A3A0F67FD}" destId="{24394C3D-866E-47F8-8B09-F6612EAF7C8D}" srcOrd="1" destOrd="0" parTransId="{53BEF338-1E12-49C4-95D6-9D03BFFE4D5A}" sibTransId="{FF3EB41F-7FA2-4A9A-8287-65F08DB65886}"/>
    <dgm:cxn modelId="{F89EEBE5-C7F1-419B-8434-76AD0A95856E}" srcId="{C4C501D4-B0E5-4896-BA2B-972A3A0F67FD}" destId="{BE0327D9-B7C1-4D6E-98D9-2D727D608AF5}" srcOrd="2" destOrd="0" parTransId="{31D4415A-E737-4AB7-80F4-D6F54F3E957F}" sibTransId="{1BB861B1-F932-4828-B5A0-5C64FF47B1A2}"/>
    <dgm:cxn modelId="{37442067-17E3-47F4-8DE8-55F867EE575E}" type="presParOf" srcId="{808BD32F-C9C9-450F-B945-FAC0AC12A22F}" destId="{54BB941F-6746-4C0A-ACCB-3E7D67D8B198}" srcOrd="0" destOrd="0" presId="urn:microsoft.com/office/officeart/2005/8/layout/hList6"/>
    <dgm:cxn modelId="{07192194-283A-4E54-866E-8B835B156E50}" type="presParOf" srcId="{808BD32F-C9C9-450F-B945-FAC0AC12A22F}" destId="{D8A7A81A-BB55-4245-BF8D-912872464162}" srcOrd="1" destOrd="0" presId="urn:microsoft.com/office/officeart/2005/8/layout/hList6"/>
    <dgm:cxn modelId="{EA2EA14B-C185-4C9B-A6BF-3A047306CDDD}" type="presParOf" srcId="{808BD32F-C9C9-450F-B945-FAC0AC12A22F}" destId="{BA4013DD-2B95-4C21-B82E-7B0E403995FC}" srcOrd="2" destOrd="0" presId="urn:microsoft.com/office/officeart/2005/8/layout/hList6"/>
    <dgm:cxn modelId="{961CC474-358C-43D1-9DBB-0046A1F400C8}" type="presParOf" srcId="{808BD32F-C9C9-450F-B945-FAC0AC12A22F}" destId="{23443153-B13D-4EBC-963C-5906A50F6EE5}" srcOrd="3" destOrd="0" presId="urn:microsoft.com/office/officeart/2005/8/layout/hList6"/>
    <dgm:cxn modelId="{586BAD31-F0CE-42E1-BD0A-C730C0CD5CDB}" type="presParOf" srcId="{808BD32F-C9C9-450F-B945-FAC0AC12A22F}" destId="{8B22C0E2-4F95-4EE4-AC4C-22822F2D84E3}" srcOrd="4" destOrd="0" presId="urn:microsoft.com/office/officeart/2005/8/layout/hList6"/>
    <dgm:cxn modelId="{578A62D4-E4D9-41CC-9BA9-713944855293}" type="presParOf" srcId="{808BD32F-C9C9-450F-B945-FAC0AC12A22F}" destId="{35F3B131-1D24-4187-B58A-3C5116F7FF00}" srcOrd="5" destOrd="0" presId="urn:microsoft.com/office/officeart/2005/8/layout/hList6"/>
    <dgm:cxn modelId="{BA02AE65-FED6-422A-B483-62DAE5B35C87}" type="presParOf" srcId="{808BD32F-C9C9-450F-B945-FAC0AC12A22F}" destId="{9BB04914-1127-442A-93E9-DCC178FD570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FFFE4-A395-4F8F-B195-545209A36B6A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0415D78D-529F-4A73-A045-8CE07C40533B}">
      <dgm:prSet phldrT="[Tekst]"/>
      <dgm:spPr/>
      <dgm:t>
        <a:bodyPr/>
        <a:lstStyle/>
        <a:p>
          <a:r>
            <a:rPr lang="nl-BE" dirty="0"/>
            <a:t>Verwoesting van Edom (1:1-9)</a:t>
          </a:r>
        </a:p>
      </dgm:t>
    </dgm:pt>
    <dgm:pt modelId="{1AEC9DB5-58C6-4238-A544-51D451C065DB}" type="parTrans" cxnId="{1EA5823B-AC2E-4466-8138-5F7F85358543}">
      <dgm:prSet/>
      <dgm:spPr/>
      <dgm:t>
        <a:bodyPr/>
        <a:lstStyle/>
        <a:p>
          <a:endParaRPr lang="nl-BE"/>
        </a:p>
      </dgm:t>
    </dgm:pt>
    <dgm:pt modelId="{A9F66883-77C8-4A02-B221-451ED0CB43E6}" type="sibTrans" cxnId="{1EA5823B-AC2E-4466-8138-5F7F85358543}">
      <dgm:prSet/>
      <dgm:spPr/>
      <dgm:t>
        <a:bodyPr/>
        <a:lstStyle/>
        <a:p>
          <a:endParaRPr lang="nl-BE"/>
        </a:p>
      </dgm:t>
    </dgm:pt>
    <dgm:pt modelId="{B1F4FC36-717B-406D-B30C-0AAAE90B2F4E}">
      <dgm:prSet phldrT="[Tekst]"/>
      <dgm:spPr/>
      <dgm:t>
        <a:bodyPr/>
        <a:lstStyle/>
        <a:p>
          <a:r>
            <a:rPr lang="nl-BE" dirty="0"/>
            <a:t>Edoms geschiedenis (1:10-14)</a:t>
          </a:r>
        </a:p>
      </dgm:t>
    </dgm:pt>
    <dgm:pt modelId="{223C7F4F-B024-4A09-A42A-09AC1DB8EAB6}" type="parTrans" cxnId="{B937281C-56B9-4E3B-B364-4FA943647750}">
      <dgm:prSet/>
      <dgm:spPr/>
      <dgm:t>
        <a:bodyPr/>
        <a:lstStyle/>
        <a:p>
          <a:endParaRPr lang="nl-BE"/>
        </a:p>
      </dgm:t>
    </dgm:pt>
    <dgm:pt modelId="{A3076A53-7CB1-4A40-A6A3-571B756F7170}" type="sibTrans" cxnId="{B937281C-56B9-4E3B-B364-4FA943647750}">
      <dgm:prSet/>
      <dgm:spPr/>
      <dgm:t>
        <a:bodyPr/>
        <a:lstStyle/>
        <a:p>
          <a:endParaRPr lang="nl-BE"/>
        </a:p>
      </dgm:t>
    </dgm:pt>
    <dgm:pt modelId="{DD1382EB-FB51-4491-B1B1-951C281B08D9}">
      <dgm:prSet phldrT="[Tekst]"/>
      <dgm:spPr/>
      <dgm:t>
        <a:bodyPr/>
        <a:lstStyle/>
        <a:p>
          <a:r>
            <a:rPr lang="nl-BE" dirty="0"/>
            <a:t>Zegen voor Israël (1:15-21)</a:t>
          </a:r>
        </a:p>
      </dgm:t>
    </dgm:pt>
    <dgm:pt modelId="{90BD6068-EDA1-4B8A-97B3-65269DA231C0}" type="parTrans" cxnId="{F0610192-F4BF-4C21-B016-8223D1737D49}">
      <dgm:prSet/>
      <dgm:spPr/>
      <dgm:t>
        <a:bodyPr/>
        <a:lstStyle/>
        <a:p>
          <a:endParaRPr lang="nl-BE"/>
        </a:p>
      </dgm:t>
    </dgm:pt>
    <dgm:pt modelId="{CD5D04EF-F58E-4FEC-8490-DD82A2A09EE1}" type="sibTrans" cxnId="{F0610192-F4BF-4C21-B016-8223D1737D49}">
      <dgm:prSet/>
      <dgm:spPr/>
      <dgm:t>
        <a:bodyPr/>
        <a:lstStyle/>
        <a:p>
          <a:endParaRPr lang="nl-BE"/>
        </a:p>
      </dgm:t>
    </dgm:pt>
    <dgm:pt modelId="{85551D9F-6D7D-4689-A862-98B61ED67356}">
      <dgm:prSet phldrT="[Tekst]"/>
      <dgm:spPr/>
      <dgm:t>
        <a:bodyPr/>
        <a:lstStyle/>
        <a:p>
          <a:r>
            <a:rPr lang="nl-BE" dirty="0"/>
            <a:t>Oproep (1:1)</a:t>
          </a:r>
        </a:p>
      </dgm:t>
    </dgm:pt>
    <dgm:pt modelId="{F0FF2966-1B4F-4AD7-A224-65F2F2D8E40C}" type="parTrans" cxnId="{B11EDB13-04F5-482D-82E7-1934CFC95BA1}">
      <dgm:prSet/>
      <dgm:spPr/>
      <dgm:t>
        <a:bodyPr/>
        <a:lstStyle/>
        <a:p>
          <a:endParaRPr lang="nl-BE"/>
        </a:p>
      </dgm:t>
    </dgm:pt>
    <dgm:pt modelId="{0B54B04F-8DB4-47C3-89AA-371605C55E57}" type="sibTrans" cxnId="{B11EDB13-04F5-482D-82E7-1934CFC95BA1}">
      <dgm:prSet/>
      <dgm:spPr/>
      <dgm:t>
        <a:bodyPr/>
        <a:lstStyle/>
        <a:p>
          <a:endParaRPr lang="nl-BE"/>
        </a:p>
      </dgm:t>
    </dgm:pt>
    <dgm:pt modelId="{CBED1517-7210-4A5B-BA3A-A7ADF16B429C}">
      <dgm:prSet phldrT="[Tekst]"/>
      <dgm:spPr/>
      <dgm:t>
        <a:bodyPr/>
        <a:lstStyle/>
        <a:p>
          <a:r>
            <a:rPr lang="nl-BE" dirty="0"/>
            <a:t>Edoms trots</a:t>
          </a:r>
          <a:br>
            <a:rPr lang="nl-BE" dirty="0"/>
          </a:br>
          <a:r>
            <a:rPr lang="nl-BE" dirty="0"/>
            <a:t>(1:2-4)</a:t>
          </a:r>
        </a:p>
      </dgm:t>
    </dgm:pt>
    <dgm:pt modelId="{7FABE061-B710-4971-B253-927A831441E1}" type="parTrans" cxnId="{4B688ABA-A15B-461B-A486-817F1DD7C787}">
      <dgm:prSet/>
      <dgm:spPr/>
      <dgm:t>
        <a:bodyPr/>
        <a:lstStyle/>
        <a:p>
          <a:endParaRPr lang="nl-BE"/>
        </a:p>
      </dgm:t>
    </dgm:pt>
    <dgm:pt modelId="{A0590229-C034-4F43-8DE3-904907E6512E}" type="sibTrans" cxnId="{4B688ABA-A15B-461B-A486-817F1DD7C787}">
      <dgm:prSet/>
      <dgm:spPr/>
      <dgm:t>
        <a:bodyPr/>
        <a:lstStyle/>
        <a:p>
          <a:endParaRPr lang="nl-BE"/>
        </a:p>
      </dgm:t>
    </dgm:pt>
    <dgm:pt modelId="{1B7DDE10-14C4-449B-ADED-CC0211980606}">
      <dgm:prSet phldrT="[Tekst]"/>
      <dgm:spPr/>
      <dgm:t>
        <a:bodyPr/>
        <a:lstStyle/>
        <a:p>
          <a:r>
            <a:rPr lang="nl-BE" dirty="0"/>
            <a:t>Edoms rijkdom</a:t>
          </a:r>
          <a:br>
            <a:rPr lang="nl-BE" dirty="0"/>
          </a:br>
          <a:r>
            <a:rPr lang="nl-BE" dirty="0"/>
            <a:t>(1:5-7)</a:t>
          </a:r>
        </a:p>
      </dgm:t>
    </dgm:pt>
    <dgm:pt modelId="{0E1EF6C0-F8F8-4A00-BB0F-B019103F9A43}" type="parTrans" cxnId="{C8996987-F331-421E-8AD9-164094F3CCD4}">
      <dgm:prSet/>
      <dgm:spPr/>
      <dgm:t>
        <a:bodyPr/>
        <a:lstStyle/>
        <a:p>
          <a:endParaRPr lang="nl-BE"/>
        </a:p>
      </dgm:t>
    </dgm:pt>
    <dgm:pt modelId="{F48ACBC6-57E8-43B7-B72C-3A440D0F8B57}" type="sibTrans" cxnId="{C8996987-F331-421E-8AD9-164094F3CCD4}">
      <dgm:prSet/>
      <dgm:spPr/>
      <dgm:t>
        <a:bodyPr/>
        <a:lstStyle/>
        <a:p>
          <a:endParaRPr lang="nl-BE"/>
        </a:p>
      </dgm:t>
    </dgm:pt>
    <dgm:pt modelId="{1094DECE-2F70-420F-A3B5-676A1E46B1EB}">
      <dgm:prSet phldrT="[Tekst]"/>
      <dgm:spPr/>
      <dgm:t>
        <a:bodyPr/>
        <a:lstStyle/>
        <a:p>
          <a:r>
            <a:rPr lang="nl-BE" dirty="0"/>
            <a:t>Edom uitgeroeid</a:t>
          </a:r>
          <a:br>
            <a:rPr lang="nl-BE" dirty="0"/>
          </a:br>
          <a:r>
            <a:rPr lang="nl-BE" dirty="0"/>
            <a:t>(1:8-9)</a:t>
          </a:r>
        </a:p>
      </dgm:t>
    </dgm:pt>
    <dgm:pt modelId="{80D87F10-BF3B-44CA-AAF2-12528E26084B}" type="parTrans" cxnId="{931A12D6-2E4B-461F-A43F-032C62813B66}">
      <dgm:prSet/>
      <dgm:spPr/>
      <dgm:t>
        <a:bodyPr/>
        <a:lstStyle/>
        <a:p>
          <a:endParaRPr lang="nl-BE"/>
        </a:p>
      </dgm:t>
    </dgm:pt>
    <dgm:pt modelId="{0D113904-A911-401E-881B-F2DDC7CBAB6A}" type="sibTrans" cxnId="{931A12D6-2E4B-461F-A43F-032C62813B66}">
      <dgm:prSet/>
      <dgm:spPr/>
      <dgm:t>
        <a:bodyPr/>
        <a:lstStyle/>
        <a:p>
          <a:endParaRPr lang="nl-BE"/>
        </a:p>
      </dgm:t>
    </dgm:pt>
    <dgm:pt modelId="{9809B649-44D8-4AB6-A4BB-DF436D359E13}">
      <dgm:prSet phldrT="[Tekst]"/>
      <dgm:spPr/>
      <dgm:t>
        <a:bodyPr/>
        <a:lstStyle/>
        <a:p>
          <a:r>
            <a:rPr lang="nl-BE" dirty="0"/>
            <a:t>Intern kwaad</a:t>
          </a:r>
          <a:br>
            <a:rPr lang="nl-BE" dirty="0"/>
          </a:br>
          <a:r>
            <a:rPr lang="nl-BE" dirty="0"/>
            <a:t>(1:10-12)</a:t>
          </a:r>
        </a:p>
      </dgm:t>
    </dgm:pt>
    <dgm:pt modelId="{43A1D7D1-F4A1-4E74-B0A3-8E9B0C80359E}" type="parTrans" cxnId="{00799D28-9F15-4010-8848-5938E67C69BD}">
      <dgm:prSet/>
      <dgm:spPr/>
      <dgm:t>
        <a:bodyPr/>
        <a:lstStyle/>
        <a:p>
          <a:endParaRPr lang="nl-BE"/>
        </a:p>
      </dgm:t>
    </dgm:pt>
    <dgm:pt modelId="{F00E5AE5-B19B-4888-9D19-8E6CFDCEC9E9}" type="sibTrans" cxnId="{00799D28-9F15-4010-8848-5938E67C69BD}">
      <dgm:prSet/>
      <dgm:spPr/>
      <dgm:t>
        <a:bodyPr/>
        <a:lstStyle/>
        <a:p>
          <a:endParaRPr lang="nl-BE"/>
        </a:p>
      </dgm:t>
    </dgm:pt>
    <dgm:pt modelId="{C143D23F-58AA-4BB5-A298-F34E27876878}">
      <dgm:prSet phldrT="[Tekst]"/>
      <dgm:spPr/>
      <dgm:t>
        <a:bodyPr/>
        <a:lstStyle/>
        <a:p>
          <a:r>
            <a:rPr lang="nl-BE" dirty="0"/>
            <a:t>Extern kwaad</a:t>
          </a:r>
          <a:br>
            <a:rPr lang="nl-BE" dirty="0"/>
          </a:br>
          <a:r>
            <a:rPr lang="nl-BE" dirty="0"/>
            <a:t>(1:13-14)</a:t>
          </a:r>
        </a:p>
      </dgm:t>
    </dgm:pt>
    <dgm:pt modelId="{53DD2DBE-4115-4A9D-B686-6061B32741FA}" type="parTrans" cxnId="{97CFD63D-B60F-4C34-9026-4CCABCEF9484}">
      <dgm:prSet/>
      <dgm:spPr/>
      <dgm:t>
        <a:bodyPr/>
        <a:lstStyle/>
        <a:p>
          <a:endParaRPr lang="nl-BE"/>
        </a:p>
      </dgm:t>
    </dgm:pt>
    <dgm:pt modelId="{FDE0E305-B4A7-4E40-93C5-7B226A78CA74}" type="sibTrans" cxnId="{97CFD63D-B60F-4C34-9026-4CCABCEF9484}">
      <dgm:prSet/>
      <dgm:spPr/>
      <dgm:t>
        <a:bodyPr/>
        <a:lstStyle/>
        <a:p>
          <a:endParaRPr lang="nl-BE"/>
        </a:p>
      </dgm:t>
    </dgm:pt>
    <dgm:pt modelId="{4653A715-5C75-44BD-9AF1-7B65B44CE38E}">
      <dgm:prSet phldrT="[Tekst]"/>
      <dgm:spPr/>
      <dgm:t>
        <a:bodyPr/>
        <a:lstStyle/>
        <a:p>
          <a:r>
            <a:rPr lang="nl-BE" dirty="0"/>
            <a:t>Redding van Israël (1:17-18)</a:t>
          </a:r>
        </a:p>
      </dgm:t>
    </dgm:pt>
    <dgm:pt modelId="{FE51A7CA-1905-4E38-8FDB-F55645F192F2}" type="parTrans" cxnId="{D451E3F3-E42E-4D47-BEED-AF3D52CCDC5C}">
      <dgm:prSet/>
      <dgm:spPr/>
      <dgm:t>
        <a:bodyPr/>
        <a:lstStyle/>
        <a:p>
          <a:endParaRPr lang="nl-BE"/>
        </a:p>
      </dgm:t>
    </dgm:pt>
    <dgm:pt modelId="{BC60EBE1-1B5D-4F55-91C8-82A508B87B90}" type="sibTrans" cxnId="{D451E3F3-E42E-4D47-BEED-AF3D52CCDC5C}">
      <dgm:prSet/>
      <dgm:spPr/>
      <dgm:t>
        <a:bodyPr/>
        <a:lstStyle/>
        <a:p>
          <a:endParaRPr lang="nl-BE"/>
        </a:p>
      </dgm:t>
    </dgm:pt>
    <dgm:pt modelId="{EE6A3E38-BA1E-4ED4-9DF1-ADFFFFC55250}">
      <dgm:prSet phldrT="[Tekst]"/>
      <dgm:spPr/>
      <dgm:t>
        <a:bodyPr/>
        <a:lstStyle/>
        <a:p>
          <a:r>
            <a:rPr lang="nl-BE" dirty="0"/>
            <a:t>Gebied van Israël</a:t>
          </a:r>
          <a:br>
            <a:rPr lang="nl-BE" dirty="0"/>
          </a:br>
          <a:r>
            <a:rPr lang="nl-BE" dirty="0"/>
            <a:t>(1:19-20)</a:t>
          </a:r>
        </a:p>
      </dgm:t>
    </dgm:pt>
    <dgm:pt modelId="{73660F83-A8BF-4989-B562-A1CD87812321}" type="parTrans" cxnId="{5416231F-DF70-4565-8F2E-D2A405F258AA}">
      <dgm:prSet/>
      <dgm:spPr/>
      <dgm:t>
        <a:bodyPr/>
        <a:lstStyle/>
        <a:p>
          <a:endParaRPr lang="nl-BE"/>
        </a:p>
      </dgm:t>
    </dgm:pt>
    <dgm:pt modelId="{CB85CBB8-EBB8-487E-9426-294D203CA8E5}" type="sibTrans" cxnId="{5416231F-DF70-4565-8F2E-D2A405F258AA}">
      <dgm:prSet/>
      <dgm:spPr/>
      <dgm:t>
        <a:bodyPr/>
        <a:lstStyle/>
        <a:p>
          <a:endParaRPr lang="nl-BE"/>
        </a:p>
      </dgm:t>
    </dgm:pt>
    <dgm:pt modelId="{AC1C8273-3293-4A3E-9346-25815C17B291}">
      <dgm:prSet phldrT="[Tekst]"/>
      <dgm:spPr/>
      <dgm:t>
        <a:bodyPr/>
        <a:lstStyle/>
        <a:p>
          <a:r>
            <a:rPr lang="nl-BE" dirty="0"/>
            <a:t>Oordeel over vijanden (1:15-16)</a:t>
          </a:r>
        </a:p>
      </dgm:t>
    </dgm:pt>
    <dgm:pt modelId="{F1F0B35A-DE62-4BB3-899C-BE2ECAB8570D}" type="parTrans" cxnId="{DB28AB88-2C1A-4E65-8479-E7BD830D3A20}">
      <dgm:prSet/>
      <dgm:spPr/>
      <dgm:t>
        <a:bodyPr/>
        <a:lstStyle/>
        <a:p>
          <a:endParaRPr lang="nl-BE"/>
        </a:p>
      </dgm:t>
    </dgm:pt>
    <dgm:pt modelId="{3832AD3E-54CE-4418-857C-B41727CFB59C}" type="sibTrans" cxnId="{DB28AB88-2C1A-4E65-8479-E7BD830D3A20}">
      <dgm:prSet/>
      <dgm:spPr/>
      <dgm:t>
        <a:bodyPr/>
        <a:lstStyle/>
        <a:p>
          <a:endParaRPr lang="nl-BE"/>
        </a:p>
      </dgm:t>
    </dgm:pt>
    <dgm:pt modelId="{554643D5-6F67-46AC-A3FC-FD27F51767AD}">
      <dgm:prSet phldrT="[Tekst]"/>
      <dgm:spPr/>
      <dgm:t>
        <a:bodyPr/>
        <a:lstStyle/>
        <a:p>
          <a:r>
            <a:rPr lang="nl-BE"/>
            <a:t>Vrederijk</a:t>
          </a:r>
          <a:br>
            <a:rPr lang="nl-BE"/>
          </a:br>
          <a:r>
            <a:rPr lang="nl-BE"/>
            <a:t>(1:21</a:t>
          </a:r>
          <a:r>
            <a:rPr lang="nl-BE" dirty="0"/>
            <a:t>)</a:t>
          </a:r>
        </a:p>
      </dgm:t>
    </dgm:pt>
    <dgm:pt modelId="{9AB2F769-03C0-486D-A185-1CE9E772F6E9}" type="parTrans" cxnId="{B7ED3EC8-CC8D-42F4-B1C9-50F81D572623}">
      <dgm:prSet/>
      <dgm:spPr/>
      <dgm:t>
        <a:bodyPr/>
        <a:lstStyle/>
        <a:p>
          <a:endParaRPr lang="nl-BE"/>
        </a:p>
      </dgm:t>
    </dgm:pt>
    <dgm:pt modelId="{F4B67200-94A7-42B2-9A6C-53D93FB63EE0}" type="sibTrans" cxnId="{B7ED3EC8-CC8D-42F4-B1C9-50F81D572623}">
      <dgm:prSet/>
      <dgm:spPr/>
      <dgm:t>
        <a:bodyPr/>
        <a:lstStyle/>
        <a:p>
          <a:endParaRPr lang="nl-BE"/>
        </a:p>
      </dgm:t>
    </dgm:pt>
    <dgm:pt modelId="{EDBF72C9-87DF-4617-8D3E-EF4B1815A61C}" type="pres">
      <dgm:prSet presAssocID="{D9DFFFE4-A395-4F8F-B195-545209A36B6A}" presName="theList" presStyleCnt="0">
        <dgm:presLayoutVars>
          <dgm:dir/>
          <dgm:animLvl val="lvl"/>
          <dgm:resizeHandles val="exact"/>
        </dgm:presLayoutVars>
      </dgm:prSet>
      <dgm:spPr/>
    </dgm:pt>
    <dgm:pt modelId="{FB6F221C-9D12-468B-921A-AAAAC178A16E}" type="pres">
      <dgm:prSet presAssocID="{0415D78D-529F-4A73-A045-8CE07C40533B}" presName="compNode" presStyleCnt="0"/>
      <dgm:spPr/>
    </dgm:pt>
    <dgm:pt modelId="{55D1F1EE-A427-4BF2-AF23-5CEF0FB15A8B}" type="pres">
      <dgm:prSet presAssocID="{0415D78D-529F-4A73-A045-8CE07C40533B}" presName="aNode" presStyleLbl="bgShp" presStyleIdx="0" presStyleCnt="3"/>
      <dgm:spPr/>
    </dgm:pt>
    <dgm:pt modelId="{8BD5EFB7-340F-4D59-88B1-1C7B63AE46F2}" type="pres">
      <dgm:prSet presAssocID="{0415D78D-529F-4A73-A045-8CE07C40533B}" presName="textNode" presStyleLbl="bgShp" presStyleIdx="0" presStyleCnt="3"/>
      <dgm:spPr/>
    </dgm:pt>
    <dgm:pt modelId="{53C18B59-A98A-46BA-AD19-773C544764A5}" type="pres">
      <dgm:prSet presAssocID="{0415D78D-529F-4A73-A045-8CE07C40533B}" presName="compChildNode" presStyleCnt="0"/>
      <dgm:spPr/>
    </dgm:pt>
    <dgm:pt modelId="{827B1CAC-2210-464D-B423-7DD217A61309}" type="pres">
      <dgm:prSet presAssocID="{0415D78D-529F-4A73-A045-8CE07C40533B}" presName="theInnerList" presStyleCnt="0"/>
      <dgm:spPr/>
    </dgm:pt>
    <dgm:pt modelId="{D38C6271-F68F-4172-ADD2-E26C26C473A2}" type="pres">
      <dgm:prSet presAssocID="{85551D9F-6D7D-4689-A862-98B61ED67356}" presName="childNode" presStyleLbl="node1" presStyleIdx="0" presStyleCnt="10">
        <dgm:presLayoutVars>
          <dgm:bulletEnabled val="1"/>
        </dgm:presLayoutVars>
      </dgm:prSet>
      <dgm:spPr/>
    </dgm:pt>
    <dgm:pt modelId="{4CF3195C-EA49-438A-870D-F4E913E493F5}" type="pres">
      <dgm:prSet presAssocID="{85551D9F-6D7D-4689-A862-98B61ED67356}" presName="aSpace2" presStyleCnt="0"/>
      <dgm:spPr/>
    </dgm:pt>
    <dgm:pt modelId="{93435B31-64C8-462C-B49D-4A87864CC347}" type="pres">
      <dgm:prSet presAssocID="{CBED1517-7210-4A5B-BA3A-A7ADF16B429C}" presName="childNode" presStyleLbl="node1" presStyleIdx="1" presStyleCnt="10">
        <dgm:presLayoutVars>
          <dgm:bulletEnabled val="1"/>
        </dgm:presLayoutVars>
      </dgm:prSet>
      <dgm:spPr/>
    </dgm:pt>
    <dgm:pt modelId="{3FC57CAF-925C-408A-9332-6FD6ACD79F27}" type="pres">
      <dgm:prSet presAssocID="{CBED1517-7210-4A5B-BA3A-A7ADF16B429C}" presName="aSpace2" presStyleCnt="0"/>
      <dgm:spPr/>
    </dgm:pt>
    <dgm:pt modelId="{1F3DF06D-632D-4673-A45B-6464996F0C3B}" type="pres">
      <dgm:prSet presAssocID="{1B7DDE10-14C4-449B-ADED-CC0211980606}" presName="childNode" presStyleLbl="node1" presStyleIdx="2" presStyleCnt="10">
        <dgm:presLayoutVars>
          <dgm:bulletEnabled val="1"/>
        </dgm:presLayoutVars>
      </dgm:prSet>
      <dgm:spPr/>
    </dgm:pt>
    <dgm:pt modelId="{8697AA63-C838-4383-87BE-A5881EDA5D72}" type="pres">
      <dgm:prSet presAssocID="{1B7DDE10-14C4-449B-ADED-CC0211980606}" presName="aSpace2" presStyleCnt="0"/>
      <dgm:spPr/>
    </dgm:pt>
    <dgm:pt modelId="{BE0BA4CD-9493-409A-82E5-91D04E931C7E}" type="pres">
      <dgm:prSet presAssocID="{1094DECE-2F70-420F-A3B5-676A1E46B1EB}" presName="childNode" presStyleLbl="node1" presStyleIdx="3" presStyleCnt="10">
        <dgm:presLayoutVars>
          <dgm:bulletEnabled val="1"/>
        </dgm:presLayoutVars>
      </dgm:prSet>
      <dgm:spPr/>
    </dgm:pt>
    <dgm:pt modelId="{4FCFFFA7-D9A7-494C-9F33-1DC87F59035A}" type="pres">
      <dgm:prSet presAssocID="{0415D78D-529F-4A73-A045-8CE07C40533B}" presName="aSpace" presStyleCnt="0"/>
      <dgm:spPr/>
    </dgm:pt>
    <dgm:pt modelId="{ED9A9207-32C1-49DF-9D08-250BEA6F5EF8}" type="pres">
      <dgm:prSet presAssocID="{B1F4FC36-717B-406D-B30C-0AAAE90B2F4E}" presName="compNode" presStyleCnt="0"/>
      <dgm:spPr/>
    </dgm:pt>
    <dgm:pt modelId="{A758DC7E-5F25-4A4D-B168-742F428FC440}" type="pres">
      <dgm:prSet presAssocID="{B1F4FC36-717B-406D-B30C-0AAAE90B2F4E}" presName="aNode" presStyleLbl="bgShp" presStyleIdx="1" presStyleCnt="3"/>
      <dgm:spPr/>
    </dgm:pt>
    <dgm:pt modelId="{45929684-5CD1-4791-ABD3-3B6ECE6E36F0}" type="pres">
      <dgm:prSet presAssocID="{B1F4FC36-717B-406D-B30C-0AAAE90B2F4E}" presName="textNode" presStyleLbl="bgShp" presStyleIdx="1" presStyleCnt="3"/>
      <dgm:spPr/>
    </dgm:pt>
    <dgm:pt modelId="{4EF0C85F-1966-448C-B7C8-752D4541100D}" type="pres">
      <dgm:prSet presAssocID="{B1F4FC36-717B-406D-B30C-0AAAE90B2F4E}" presName="compChildNode" presStyleCnt="0"/>
      <dgm:spPr/>
    </dgm:pt>
    <dgm:pt modelId="{D4F11CF9-0204-4205-90AE-DD19ED1860DD}" type="pres">
      <dgm:prSet presAssocID="{B1F4FC36-717B-406D-B30C-0AAAE90B2F4E}" presName="theInnerList" presStyleCnt="0"/>
      <dgm:spPr/>
    </dgm:pt>
    <dgm:pt modelId="{54B636C7-E172-4263-BE72-A6B21E30D777}" type="pres">
      <dgm:prSet presAssocID="{9809B649-44D8-4AB6-A4BB-DF436D359E13}" presName="childNode" presStyleLbl="node1" presStyleIdx="4" presStyleCnt="10">
        <dgm:presLayoutVars>
          <dgm:bulletEnabled val="1"/>
        </dgm:presLayoutVars>
      </dgm:prSet>
      <dgm:spPr/>
    </dgm:pt>
    <dgm:pt modelId="{FFA5174F-A64A-4028-8AB5-17FC8C39821F}" type="pres">
      <dgm:prSet presAssocID="{9809B649-44D8-4AB6-A4BB-DF436D359E13}" presName="aSpace2" presStyleCnt="0"/>
      <dgm:spPr/>
    </dgm:pt>
    <dgm:pt modelId="{F049AC70-9909-43F9-9600-8121A247C809}" type="pres">
      <dgm:prSet presAssocID="{C143D23F-58AA-4BB5-A298-F34E27876878}" presName="childNode" presStyleLbl="node1" presStyleIdx="5" presStyleCnt="10">
        <dgm:presLayoutVars>
          <dgm:bulletEnabled val="1"/>
        </dgm:presLayoutVars>
      </dgm:prSet>
      <dgm:spPr/>
    </dgm:pt>
    <dgm:pt modelId="{277AA6F1-826E-4A62-BA61-EC4FEBBE7BB8}" type="pres">
      <dgm:prSet presAssocID="{B1F4FC36-717B-406D-B30C-0AAAE90B2F4E}" presName="aSpace" presStyleCnt="0"/>
      <dgm:spPr/>
    </dgm:pt>
    <dgm:pt modelId="{48DBBED3-A7AD-4B84-83E2-69926E09A5DC}" type="pres">
      <dgm:prSet presAssocID="{DD1382EB-FB51-4491-B1B1-951C281B08D9}" presName="compNode" presStyleCnt="0"/>
      <dgm:spPr/>
    </dgm:pt>
    <dgm:pt modelId="{8E03D485-78F0-4F75-B9F4-6E53C1E09117}" type="pres">
      <dgm:prSet presAssocID="{DD1382EB-FB51-4491-B1B1-951C281B08D9}" presName="aNode" presStyleLbl="bgShp" presStyleIdx="2" presStyleCnt="3"/>
      <dgm:spPr/>
    </dgm:pt>
    <dgm:pt modelId="{5D0343D5-0159-461B-9E31-16A1C6972D4F}" type="pres">
      <dgm:prSet presAssocID="{DD1382EB-FB51-4491-B1B1-951C281B08D9}" presName="textNode" presStyleLbl="bgShp" presStyleIdx="2" presStyleCnt="3"/>
      <dgm:spPr/>
    </dgm:pt>
    <dgm:pt modelId="{69F0D52B-50AB-4ABD-BCBE-F343E368CD3B}" type="pres">
      <dgm:prSet presAssocID="{DD1382EB-FB51-4491-B1B1-951C281B08D9}" presName="compChildNode" presStyleCnt="0"/>
      <dgm:spPr/>
    </dgm:pt>
    <dgm:pt modelId="{28F4F516-2209-4FF3-96DF-1860498126F2}" type="pres">
      <dgm:prSet presAssocID="{DD1382EB-FB51-4491-B1B1-951C281B08D9}" presName="theInnerList" presStyleCnt="0"/>
      <dgm:spPr/>
    </dgm:pt>
    <dgm:pt modelId="{A1EE4C6B-D454-46E8-B915-DDAF29064949}" type="pres">
      <dgm:prSet presAssocID="{AC1C8273-3293-4A3E-9346-25815C17B291}" presName="childNode" presStyleLbl="node1" presStyleIdx="6" presStyleCnt="10">
        <dgm:presLayoutVars>
          <dgm:bulletEnabled val="1"/>
        </dgm:presLayoutVars>
      </dgm:prSet>
      <dgm:spPr/>
    </dgm:pt>
    <dgm:pt modelId="{5E18CEA8-AE7B-4084-A06D-427FA4A3F30D}" type="pres">
      <dgm:prSet presAssocID="{AC1C8273-3293-4A3E-9346-25815C17B291}" presName="aSpace2" presStyleCnt="0"/>
      <dgm:spPr/>
    </dgm:pt>
    <dgm:pt modelId="{B33DA2F0-72CE-4A2B-83EE-5DF5996970C1}" type="pres">
      <dgm:prSet presAssocID="{4653A715-5C75-44BD-9AF1-7B65B44CE38E}" presName="childNode" presStyleLbl="node1" presStyleIdx="7" presStyleCnt="10">
        <dgm:presLayoutVars>
          <dgm:bulletEnabled val="1"/>
        </dgm:presLayoutVars>
      </dgm:prSet>
      <dgm:spPr/>
    </dgm:pt>
    <dgm:pt modelId="{91F6441E-E608-4B50-88CF-5D21B3E165AE}" type="pres">
      <dgm:prSet presAssocID="{4653A715-5C75-44BD-9AF1-7B65B44CE38E}" presName="aSpace2" presStyleCnt="0"/>
      <dgm:spPr/>
    </dgm:pt>
    <dgm:pt modelId="{B9A355FF-70D4-4239-A643-44D3B5CB4D4B}" type="pres">
      <dgm:prSet presAssocID="{EE6A3E38-BA1E-4ED4-9DF1-ADFFFFC55250}" presName="childNode" presStyleLbl="node1" presStyleIdx="8" presStyleCnt="10">
        <dgm:presLayoutVars>
          <dgm:bulletEnabled val="1"/>
        </dgm:presLayoutVars>
      </dgm:prSet>
      <dgm:spPr/>
    </dgm:pt>
    <dgm:pt modelId="{33465A9B-A8FB-42CF-89CF-41EA146BFA3E}" type="pres">
      <dgm:prSet presAssocID="{EE6A3E38-BA1E-4ED4-9DF1-ADFFFFC55250}" presName="aSpace2" presStyleCnt="0"/>
      <dgm:spPr/>
    </dgm:pt>
    <dgm:pt modelId="{249B7E23-D4CD-4B1F-9775-B9B987F32DC7}" type="pres">
      <dgm:prSet presAssocID="{554643D5-6F67-46AC-A3FC-FD27F51767AD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AEF43608-4E58-4B26-98C9-936FB5981BA8}" type="presOf" srcId="{85551D9F-6D7D-4689-A862-98B61ED67356}" destId="{D38C6271-F68F-4172-ADD2-E26C26C473A2}" srcOrd="0" destOrd="0" presId="urn:microsoft.com/office/officeart/2005/8/layout/lProcess2"/>
    <dgm:cxn modelId="{7C92A80D-02FF-436C-A9C6-0680F1678C1A}" type="presOf" srcId="{0415D78D-529F-4A73-A045-8CE07C40533B}" destId="{8BD5EFB7-340F-4D59-88B1-1C7B63AE46F2}" srcOrd="1" destOrd="0" presId="urn:microsoft.com/office/officeart/2005/8/layout/lProcess2"/>
    <dgm:cxn modelId="{B11EDB13-04F5-482D-82E7-1934CFC95BA1}" srcId="{0415D78D-529F-4A73-A045-8CE07C40533B}" destId="{85551D9F-6D7D-4689-A862-98B61ED67356}" srcOrd="0" destOrd="0" parTransId="{F0FF2966-1B4F-4AD7-A224-65F2F2D8E40C}" sibTransId="{0B54B04F-8DB4-47C3-89AA-371605C55E57}"/>
    <dgm:cxn modelId="{76545319-BA06-404B-8A23-C8387CAF143D}" type="presOf" srcId="{DD1382EB-FB51-4491-B1B1-951C281B08D9}" destId="{8E03D485-78F0-4F75-B9F4-6E53C1E09117}" srcOrd="0" destOrd="0" presId="urn:microsoft.com/office/officeart/2005/8/layout/lProcess2"/>
    <dgm:cxn modelId="{B937281C-56B9-4E3B-B364-4FA943647750}" srcId="{D9DFFFE4-A395-4F8F-B195-545209A36B6A}" destId="{B1F4FC36-717B-406D-B30C-0AAAE90B2F4E}" srcOrd="1" destOrd="0" parTransId="{223C7F4F-B024-4A09-A42A-09AC1DB8EAB6}" sibTransId="{A3076A53-7CB1-4A40-A6A3-571B756F7170}"/>
    <dgm:cxn modelId="{5416231F-DF70-4565-8F2E-D2A405F258AA}" srcId="{DD1382EB-FB51-4491-B1B1-951C281B08D9}" destId="{EE6A3E38-BA1E-4ED4-9DF1-ADFFFFC55250}" srcOrd="2" destOrd="0" parTransId="{73660F83-A8BF-4989-B562-A1CD87812321}" sibTransId="{CB85CBB8-EBB8-487E-9426-294D203CA8E5}"/>
    <dgm:cxn modelId="{A3843E28-19C9-44A5-A8CC-3CF63624024F}" type="presOf" srcId="{1B7DDE10-14C4-449B-ADED-CC0211980606}" destId="{1F3DF06D-632D-4673-A45B-6464996F0C3B}" srcOrd="0" destOrd="0" presId="urn:microsoft.com/office/officeart/2005/8/layout/lProcess2"/>
    <dgm:cxn modelId="{00799D28-9F15-4010-8848-5938E67C69BD}" srcId="{B1F4FC36-717B-406D-B30C-0AAAE90B2F4E}" destId="{9809B649-44D8-4AB6-A4BB-DF436D359E13}" srcOrd="0" destOrd="0" parTransId="{43A1D7D1-F4A1-4E74-B0A3-8E9B0C80359E}" sibTransId="{F00E5AE5-B19B-4888-9D19-8E6CFDCEC9E9}"/>
    <dgm:cxn modelId="{320B6029-30B9-4155-A8EC-CD112C0FB100}" type="presOf" srcId="{9809B649-44D8-4AB6-A4BB-DF436D359E13}" destId="{54B636C7-E172-4263-BE72-A6B21E30D777}" srcOrd="0" destOrd="0" presId="urn:microsoft.com/office/officeart/2005/8/layout/lProcess2"/>
    <dgm:cxn modelId="{D7F79329-3693-44CA-810E-3B4FB5132B3D}" type="presOf" srcId="{C143D23F-58AA-4BB5-A298-F34E27876878}" destId="{F049AC70-9909-43F9-9600-8121A247C809}" srcOrd="0" destOrd="0" presId="urn:microsoft.com/office/officeart/2005/8/layout/lProcess2"/>
    <dgm:cxn modelId="{1EA5823B-AC2E-4466-8138-5F7F85358543}" srcId="{D9DFFFE4-A395-4F8F-B195-545209A36B6A}" destId="{0415D78D-529F-4A73-A045-8CE07C40533B}" srcOrd="0" destOrd="0" parTransId="{1AEC9DB5-58C6-4238-A544-51D451C065DB}" sibTransId="{A9F66883-77C8-4A02-B221-451ED0CB43E6}"/>
    <dgm:cxn modelId="{97CFD63D-B60F-4C34-9026-4CCABCEF9484}" srcId="{B1F4FC36-717B-406D-B30C-0AAAE90B2F4E}" destId="{C143D23F-58AA-4BB5-A298-F34E27876878}" srcOrd="1" destOrd="0" parTransId="{53DD2DBE-4115-4A9D-B686-6061B32741FA}" sibTransId="{FDE0E305-B4A7-4E40-93C5-7B226A78CA74}"/>
    <dgm:cxn modelId="{683D9F3E-1555-4740-941B-6856C8ECE102}" type="presOf" srcId="{DD1382EB-FB51-4491-B1B1-951C281B08D9}" destId="{5D0343D5-0159-461B-9E31-16A1C6972D4F}" srcOrd="1" destOrd="0" presId="urn:microsoft.com/office/officeart/2005/8/layout/lProcess2"/>
    <dgm:cxn modelId="{36895C5E-50B5-41BC-A03E-D5E3A9F765DC}" type="presOf" srcId="{4653A715-5C75-44BD-9AF1-7B65B44CE38E}" destId="{B33DA2F0-72CE-4A2B-83EE-5DF5996970C1}" srcOrd="0" destOrd="0" presId="urn:microsoft.com/office/officeart/2005/8/layout/lProcess2"/>
    <dgm:cxn modelId="{A042EE4F-6D13-4351-BAAE-D30D4A660ED3}" type="presOf" srcId="{CBED1517-7210-4A5B-BA3A-A7ADF16B429C}" destId="{93435B31-64C8-462C-B49D-4A87864CC347}" srcOrd="0" destOrd="0" presId="urn:microsoft.com/office/officeart/2005/8/layout/lProcess2"/>
    <dgm:cxn modelId="{C8996987-F331-421E-8AD9-164094F3CCD4}" srcId="{0415D78D-529F-4A73-A045-8CE07C40533B}" destId="{1B7DDE10-14C4-449B-ADED-CC0211980606}" srcOrd="2" destOrd="0" parTransId="{0E1EF6C0-F8F8-4A00-BB0F-B019103F9A43}" sibTransId="{F48ACBC6-57E8-43B7-B72C-3A440D0F8B57}"/>
    <dgm:cxn modelId="{DB28AB88-2C1A-4E65-8479-E7BD830D3A20}" srcId="{DD1382EB-FB51-4491-B1B1-951C281B08D9}" destId="{AC1C8273-3293-4A3E-9346-25815C17B291}" srcOrd="0" destOrd="0" parTransId="{F1F0B35A-DE62-4BB3-899C-BE2ECAB8570D}" sibTransId="{3832AD3E-54CE-4418-857C-B41727CFB59C}"/>
    <dgm:cxn modelId="{81066F89-1A65-4AEE-9B2E-F0FA92D02AE1}" type="presOf" srcId="{554643D5-6F67-46AC-A3FC-FD27F51767AD}" destId="{249B7E23-D4CD-4B1F-9775-B9B987F32DC7}" srcOrd="0" destOrd="0" presId="urn:microsoft.com/office/officeart/2005/8/layout/lProcess2"/>
    <dgm:cxn modelId="{BD5A6C8D-12EF-41D3-8E99-A9E67649820A}" type="presOf" srcId="{B1F4FC36-717B-406D-B30C-0AAAE90B2F4E}" destId="{A758DC7E-5F25-4A4D-B168-742F428FC440}" srcOrd="0" destOrd="0" presId="urn:microsoft.com/office/officeart/2005/8/layout/lProcess2"/>
    <dgm:cxn modelId="{F0610192-F4BF-4C21-B016-8223D1737D49}" srcId="{D9DFFFE4-A395-4F8F-B195-545209A36B6A}" destId="{DD1382EB-FB51-4491-B1B1-951C281B08D9}" srcOrd="2" destOrd="0" parTransId="{90BD6068-EDA1-4B8A-97B3-65269DA231C0}" sibTransId="{CD5D04EF-F58E-4FEC-8490-DD82A2A09EE1}"/>
    <dgm:cxn modelId="{943739A4-D080-4AAA-BB08-CF186DBF6562}" type="presOf" srcId="{AC1C8273-3293-4A3E-9346-25815C17B291}" destId="{A1EE4C6B-D454-46E8-B915-DDAF29064949}" srcOrd="0" destOrd="0" presId="urn:microsoft.com/office/officeart/2005/8/layout/lProcess2"/>
    <dgm:cxn modelId="{4B688ABA-A15B-461B-A486-817F1DD7C787}" srcId="{0415D78D-529F-4A73-A045-8CE07C40533B}" destId="{CBED1517-7210-4A5B-BA3A-A7ADF16B429C}" srcOrd="1" destOrd="0" parTransId="{7FABE061-B710-4971-B253-927A831441E1}" sibTransId="{A0590229-C034-4F43-8DE3-904907E6512E}"/>
    <dgm:cxn modelId="{BD137FBD-AFF7-4ADC-8F25-987F3742634F}" type="presOf" srcId="{B1F4FC36-717B-406D-B30C-0AAAE90B2F4E}" destId="{45929684-5CD1-4791-ABD3-3B6ECE6E36F0}" srcOrd="1" destOrd="0" presId="urn:microsoft.com/office/officeart/2005/8/layout/lProcess2"/>
    <dgm:cxn modelId="{B7ED3EC8-CC8D-42F4-B1C9-50F81D572623}" srcId="{DD1382EB-FB51-4491-B1B1-951C281B08D9}" destId="{554643D5-6F67-46AC-A3FC-FD27F51767AD}" srcOrd="3" destOrd="0" parTransId="{9AB2F769-03C0-486D-A185-1CE9E772F6E9}" sibTransId="{F4B67200-94A7-42B2-9A6C-53D93FB63EE0}"/>
    <dgm:cxn modelId="{931A12D6-2E4B-461F-A43F-032C62813B66}" srcId="{0415D78D-529F-4A73-A045-8CE07C40533B}" destId="{1094DECE-2F70-420F-A3B5-676A1E46B1EB}" srcOrd="3" destOrd="0" parTransId="{80D87F10-BF3B-44CA-AAF2-12528E26084B}" sibTransId="{0D113904-A911-401E-881B-F2DDC7CBAB6A}"/>
    <dgm:cxn modelId="{19F435D9-98A7-4FAB-B011-0A5D779EC405}" type="presOf" srcId="{EE6A3E38-BA1E-4ED4-9DF1-ADFFFFC55250}" destId="{B9A355FF-70D4-4239-A643-44D3B5CB4D4B}" srcOrd="0" destOrd="0" presId="urn:microsoft.com/office/officeart/2005/8/layout/lProcess2"/>
    <dgm:cxn modelId="{F75D96DE-D265-4111-B5AE-22E0AB17B083}" type="presOf" srcId="{1094DECE-2F70-420F-A3B5-676A1E46B1EB}" destId="{BE0BA4CD-9493-409A-82E5-91D04E931C7E}" srcOrd="0" destOrd="0" presId="urn:microsoft.com/office/officeart/2005/8/layout/lProcess2"/>
    <dgm:cxn modelId="{77DCABDF-5534-479A-A495-32393308D4FC}" type="presOf" srcId="{D9DFFFE4-A395-4F8F-B195-545209A36B6A}" destId="{EDBF72C9-87DF-4617-8D3E-EF4B1815A61C}" srcOrd="0" destOrd="0" presId="urn:microsoft.com/office/officeart/2005/8/layout/lProcess2"/>
    <dgm:cxn modelId="{D451E3F3-E42E-4D47-BEED-AF3D52CCDC5C}" srcId="{DD1382EB-FB51-4491-B1B1-951C281B08D9}" destId="{4653A715-5C75-44BD-9AF1-7B65B44CE38E}" srcOrd="1" destOrd="0" parTransId="{FE51A7CA-1905-4E38-8FDB-F55645F192F2}" sibTransId="{BC60EBE1-1B5D-4F55-91C8-82A508B87B90}"/>
    <dgm:cxn modelId="{3C7789FB-5DC5-4FAB-992D-6D61E76DE6A9}" type="presOf" srcId="{0415D78D-529F-4A73-A045-8CE07C40533B}" destId="{55D1F1EE-A427-4BF2-AF23-5CEF0FB15A8B}" srcOrd="0" destOrd="0" presId="urn:microsoft.com/office/officeart/2005/8/layout/lProcess2"/>
    <dgm:cxn modelId="{23792926-7EE3-4661-A822-493A81ED01A4}" type="presParOf" srcId="{EDBF72C9-87DF-4617-8D3E-EF4B1815A61C}" destId="{FB6F221C-9D12-468B-921A-AAAAC178A16E}" srcOrd="0" destOrd="0" presId="urn:microsoft.com/office/officeart/2005/8/layout/lProcess2"/>
    <dgm:cxn modelId="{7DD46804-3E26-469C-9813-3BC37BBA11ED}" type="presParOf" srcId="{FB6F221C-9D12-468B-921A-AAAAC178A16E}" destId="{55D1F1EE-A427-4BF2-AF23-5CEF0FB15A8B}" srcOrd="0" destOrd="0" presId="urn:microsoft.com/office/officeart/2005/8/layout/lProcess2"/>
    <dgm:cxn modelId="{7A09C93F-E641-4000-A69D-EE3BCE449BB0}" type="presParOf" srcId="{FB6F221C-9D12-468B-921A-AAAAC178A16E}" destId="{8BD5EFB7-340F-4D59-88B1-1C7B63AE46F2}" srcOrd="1" destOrd="0" presId="urn:microsoft.com/office/officeart/2005/8/layout/lProcess2"/>
    <dgm:cxn modelId="{FF521861-D8B0-49F7-B729-283BA3469F24}" type="presParOf" srcId="{FB6F221C-9D12-468B-921A-AAAAC178A16E}" destId="{53C18B59-A98A-46BA-AD19-773C544764A5}" srcOrd="2" destOrd="0" presId="urn:microsoft.com/office/officeart/2005/8/layout/lProcess2"/>
    <dgm:cxn modelId="{0C153BDD-1B99-4CE5-B442-C61A8944FF05}" type="presParOf" srcId="{53C18B59-A98A-46BA-AD19-773C544764A5}" destId="{827B1CAC-2210-464D-B423-7DD217A61309}" srcOrd="0" destOrd="0" presId="urn:microsoft.com/office/officeart/2005/8/layout/lProcess2"/>
    <dgm:cxn modelId="{4BC99BD5-1103-4A56-8BB3-481111D72D48}" type="presParOf" srcId="{827B1CAC-2210-464D-B423-7DD217A61309}" destId="{D38C6271-F68F-4172-ADD2-E26C26C473A2}" srcOrd="0" destOrd="0" presId="urn:microsoft.com/office/officeart/2005/8/layout/lProcess2"/>
    <dgm:cxn modelId="{E9E2E1C9-DE23-49CA-A661-D0CE15124A31}" type="presParOf" srcId="{827B1CAC-2210-464D-B423-7DD217A61309}" destId="{4CF3195C-EA49-438A-870D-F4E913E493F5}" srcOrd="1" destOrd="0" presId="urn:microsoft.com/office/officeart/2005/8/layout/lProcess2"/>
    <dgm:cxn modelId="{06C27CC7-B8B2-41FE-81E8-ECF4AC28F16B}" type="presParOf" srcId="{827B1CAC-2210-464D-B423-7DD217A61309}" destId="{93435B31-64C8-462C-B49D-4A87864CC347}" srcOrd="2" destOrd="0" presId="urn:microsoft.com/office/officeart/2005/8/layout/lProcess2"/>
    <dgm:cxn modelId="{69A66CCE-4854-416A-90A2-DD42C7D2C9EE}" type="presParOf" srcId="{827B1CAC-2210-464D-B423-7DD217A61309}" destId="{3FC57CAF-925C-408A-9332-6FD6ACD79F27}" srcOrd="3" destOrd="0" presId="urn:microsoft.com/office/officeart/2005/8/layout/lProcess2"/>
    <dgm:cxn modelId="{C8B97998-1620-42C0-B9F0-A74C7BED9014}" type="presParOf" srcId="{827B1CAC-2210-464D-B423-7DD217A61309}" destId="{1F3DF06D-632D-4673-A45B-6464996F0C3B}" srcOrd="4" destOrd="0" presId="urn:microsoft.com/office/officeart/2005/8/layout/lProcess2"/>
    <dgm:cxn modelId="{076BBD0B-1FA6-42F5-8A5A-DF7A85876F40}" type="presParOf" srcId="{827B1CAC-2210-464D-B423-7DD217A61309}" destId="{8697AA63-C838-4383-87BE-A5881EDA5D72}" srcOrd="5" destOrd="0" presId="urn:microsoft.com/office/officeart/2005/8/layout/lProcess2"/>
    <dgm:cxn modelId="{36DEA59C-C718-4EC5-9ACA-DDFD624B097E}" type="presParOf" srcId="{827B1CAC-2210-464D-B423-7DD217A61309}" destId="{BE0BA4CD-9493-409A-82E5-91D04E931C7E}" srcOrd="6" destOrd="0" presId="urn:microsoft.com/office/officeart/2005/8/layout/lProcess2"/>
    <dgm:cxn modelId="{22CF853B-2C57-47C2-A1AB-0039FB753408}" type="presParOf" srcId="{EDBF72C9-87DF-4617-8D3E-EF4B1815A61C}" destId="{4FCFFFA7-D9A7-494C-9F33-1DC87F59035A}" srcOrd="1" destOrd="0" presId="urn:microsoft.com/office/officeart/2005/8/layout/lProcess2"/>
    <dgm:cxn modelId="{8C2625A8-6C09-4CF3-A22B-2AAB8E46CCB5}" type="presParOf" srcId="{EDBF72C9-87DF-4617-8D3E-EF4B1815A61C}" destId="{ED9A9207-32C1-49DF-9D08-250BEA6F5EF8}" srcOrd="2" destOrd="0" presId="urn:microsoft.com/office/officeart/2005/8/layout/lProcess2"/>
    <dgm:cxn modelId="{8D2C1AE7-7362-47EE-BE80-CB73BC34DC1E}" type="presParOf" srcId="{ED9A9207-32C1-49DF-9D08-250BEA6F5EF8}" destId="{A758DC7E-5F25-4A4D-B168-742F428FC440}" srcOrd="0" destOrd="0" presId="urn:microsoft.com/office/officeart/2005/8/layout/lProcess2"/>
    <dgm:cxn modelId="{7BE6B1F1-3D2E-4357-B519-B225A57A3066}" type="presParOf" srcId="{ED9A9207-32C1-49DF-9D08-250BEA6F5EF8}" destId="{45929684-5CD1-4791-ABD3-3B6ECE6E36F0}" srcOrd="1" destOrd="0" presId="urn:microsoft.com/office/officeart/2005/8/layout/lProcess2"/>
    <dgm:cxn modelId="{35695568-D984-41CE-87C2-F3E829B1AF39}" type="presParOf" srcId="{ED9A9207-32C1-49DF-9D08-250BEA6F5EF8}" destId="{4EF0C85F-1966-448C-B7C8-752D4541100D}" srcOrd="2" destOrd="0" presId="urn:microsoft.com/office/officeart/2005/8/layout/lProcess2"/>
    <dgm:cxn modelId="{4AE55EEA-562F-4E6C-9BC0-D91B5D0C2313}" type="presParOf" srcId="{4EF0C85F-1966-448C-B7C8-752D4541100D}" destId="{D4F11CF9-0204-4205-90AE-DD19ED1860DD}" srcOrd="0" destOrd="0" presId="urn:microsoft.com/office/officeart/2005/8/layout/lProcess2"/>
    <dgm:cxn modelId="{0BBAF6CB-95A8-4E00-9554-867BB3371548}" type="presParOf" srcId="{D4F11CF9-0204-4205-90AE-DD19ED1860DD}" destId="{54B636C7-E172-4263-BE72-A6B21E30D777}" srcOrd="0" destOrd="0" presId="urn:microsoft.com/office/officeart/2005/8/layout/lProcess2"/>
    <dgm:cxn modelId="{CCABA2FC-844C-4120-90CF-384E2C8DBB68}" type="presParOf" srcId="{D4F11CF9-0204-4205-90AE-DD19ED1860DD}" destId="{FFA5174F-A64A-4028-8AB5-17FC8C39821F}" srcOrd="1" destOrd="0" presId="urn:microsoft.com/office/officeart/2005/8/layout/lProcess2"/>
    <dgm:cxn modelId="{0EFCB5AB-9502-416C-AFC6-C2B6610E1966}" type="presParOf" srcId="{D4F11CF9-0204-4205-90AE-DD19ED1860DD}" destId="{F049AC70-9909-43F9-9600-8121A247C809}" srcOrd="2" destOrd="0" presId="urn:microsoft.com/office/officeart/2005/8/layout/lProcess2"/>
    <dgm:cxn modelId="{4DF60A6C-35C9-47EF-B5B9-39DD00E112BA}" type="presParOf" srcId="{EDBF72C9-87DF-4617-8D3E-EF4B1815A61C}" destId="{277AA6F1-826E-4A62-BA61-EC4FEBBE7BB8}" srcOrd="3" destOrd="0" presId="urn:microsoft.com/office/officeart/2005/8/layout/lProcess2"/>
    <dgm:cxn modelId="{9F8CFF71-6DF4-4946-88AD-BA9DA5A5E24E}" type="presParOf" srcId="{EDBF72C9-87DF-4617-8D3E-EF4B1815A61C}" destId="{48DBBED3-A7AD-4B84-83E2-69926E09A5DC}" srcOrd="4" destOrd="0" presId="urn:microsoft.com/office/officeart/2005/8/layout/lProcess2"/>
    <dgm:cxn modelId="{ADF7722E-FBBE-4131-BC6C-2040612F48D9}" type="presParOf" srcId="{48DBBED3-A7AD-4B84-83E2-69926E09A5DC}" destId="{8E03D485-78F0-4F75-B9F4-6E53C1E09117}" srcOrd="0" destOrd="0" presId="urn:microsoft.com/office/officeart/2005/8/layout/lProcess2"/>
    <dgm:cxn modelId="{8A4450BE-7A10-4A73-98C0-EE0B94F9DF1D}" type="presParOf" srcId="{48DBBED3-A7AD-4B84-83E2-69926E09A5DC}" destId="{5D0343D5-0159-461B-9E31-16A1C6972D4F}" srcOrd="1" destOrd="0" presId="urn:microsoft.com/office/officeart/2005/8/layout/lProcess2"/>
    <dgm:cxn modelId="{5321B2EE-C815-43D4-B4F5-92EA3BE67562}" type="presParOf" srcId="{48DBBED3-A7AD-4B84-83E2-69926E09A5DC}" destId="{69F0D52B-50AB-4ABD-BCBE-F343E368CD3B}" srcOrd="2" destOrd="0" presId="urn:microsoft.com/office/officeart/2005/8/layout/lProcess2"/>
    <dgm:cxn modelId="{880E5C5A-9FB8-4EC9-A7A7-E718480AEF68}" type="presParOf" srcId="{69F0D52B-50AB-4ABD-BCBE-F343E368CD3B}" destId="{28F4F516-2209-4FF3-96DF-1860498126F2}" srcOrd="0" destOrd="0" presId="urn:microsoft.com/office/officeart/2005/8/layout/lProcess2"/>
    <dgm:cxn modelId="{95E5F339-9EA8-429C-AA81-7927D5D34DA7}" type="presParOf" srcId="{28F4F516-2209-4FF3-96DF-1860498126F2}" destId="{A1EE4C6B-D454-46E8-B915-DDAF29064949}" srcOrd="0" destOrd="0" presId="urn:microsoft.com/office/officeart/2005/8/layout/lProcess2"/>
    <dgm:cxn modelId="{89102861-DFE8-413E-91C9-7A7FFD3C4FBF}" type="presParOf" srcId="{28F4F516-2209-4FF3-96DF-1860498126F2}" destId="{5E18CEA8-AE7B-4084-A06D-427FA4A3F30D}" srcOrd="1" destOrd="0" presId="urn:microsoft.com/office/officeart/2005/8/layout/lProcess2"/>
    <dgm:cxn modelId="{AFBF2BB1-B751-4ADF-A269-93441268601B}" type="presParOf" srcId="{28F4F516-2209-4FF3-96DF-1860498126F2}" destId="{B33DA2F0-72CE-4A2B-83EE-5DF5996970C1}" srcOrd="2" destOrd="0" presId="urn:microsoft.com/office/officeart/2005/8/layout/lProcess2"/>
    <dgm:cxn modelId="{D86CE40D-DCF8-4B3D-95C5-FF47E0452E63}" type="presParOf" srcId="{28F4F516-2209-4FF3-96DF-1860498126F2}" destId="{91F6441E-E608-4B50-88CF-5D21B3E165AE}" srcOrd="3" destOrd="0" presId="urn:microsoft.com/office/officeart/2005/8/layout/lProcess2"/>
    <dgm:cxn modelId="{0C4FFD44-08BA-43FF-913B-FDE02895DCA4}" type="presParOf" srcId="{28F4F516-2209-4FF3-96DF-1860498126F2}" destId="{B9A355FF-70D4-4239-A643-44D3B5CB4D4B}" srcOrd="4" destOrd="0" presId="urn:microsoft.com/office/officeart/2005/8/layout/lProcess2"/>
    <dgm:cxn modelId="{09A81B64-C1E0-4A34-BD58-C19ECF4C9D19}" type="presParOf" srcId="{28F4F516-2209-4FF3-96DF-1860498126F2}" destId="{33465A9B-A8FB-42CF-89CF-41EA146BFA3E}" srcOrd="5" destOrd="0" presId="urn:microsoft.com/office/officeart/2005/8/layout/lProcess2"/>
    <dgm:cxn modelId="{4588B366-BA70-4640-AA11-C8AEE3F1C9EF}" type="presParOf" srcId="{28F4F516-2209-4FF3-96DF-1860498126F2}" destId="{249B7E23-D4CD-4B1F-9775-B9B987F32DC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5CEE8-08C3-4A8A-BC02-0AC28144E6DC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2392CAD4-9669-401E-BF9A-B89B02933854}">
      <dgm:prSet phldrT="[Tekst]"/>
      <dgm:spPr/>
      <dgm:t>
        <a:bodyPr/>
        <a:lstStyle/>
        <a:p>
          <a:r>
            <a:rPr lang="nl-BE" dirty="0"/>
            <a:t>Weglopen voor God (1:1-17)</a:t>
          </a:r>
        </a:p>
      </dgm:t>
    </dgm:pt>
    <dgm:pt modelId="{D25C6046-5EE6-4C1E-BDA3-69751D15E1F8}" type="parTrans" cxnId="{4EB02CCA-1BF4-4CCC-AC57-1749AFBD055A}">
      <dgm:prSet/>
      <dgm:spPr/>
      <dgm:t>
        <a:bodyPr/>
        <a:lstStyle/>
        <a:p>
          <a:endParaRPr lang="nl-BE"/>
        </a:p>
      </dgm:t>
    </dgm:pt>
    <dgm:pt modelId="{3CF4FBC3-B1BE-49B6-B0CD-D0EAFBC06847}" type="sibTrans" cxnId="{4EB02CCA-1BF4-4CCC-AC57-1749AFBD055A}">
      <dgm:prSet/>
      <dgm:spPr/>
      <dgm:t>
        <a:bodyPr/>
        <a:lstStyle/>
        <a:p>
          <a:endParaRPr lang="nl-BE"/>
        </a:p>
      </dgm:t>
    </dgm:pt>
    <dgm:pt modelId="{8E1B4BD7-748E-427C-917E-715E4EBB8BA0}">
      <dgm:prSet phldrT="[Tekst]"/>
      <dgm:spPr/>
      <dgm:t>
        <a:bodyPr/>
        <a:lstStyle/>
        <a:p>
          <a:r>
            <a:rPr lang="nl-BE" dirty="0"/>
            <a:t>Teruglopen naar God</a:t>
          </a:r>
          <a:br>
            <a:rPr lang="nl-BE" dirty="0"/>
          </a:br>
          <a:r>
            <a:rPr lang="nl-BE" dirty="0"/>
            <a:t>(2:1-10)</a:t>
          </a:r>
        </a:p>
      </dgm:t>
    </dgm:pt>
    <dgm:pt modelId="{53111586-33DD-47F8-90AD-FE4739B57217}" type="parTrans" cxnId="{6180BB25-7558-4BA5-A0FA-0A408AFE72A2}">
      <dgm:prSet/>
      <dgm:spPr/>
      <dgm:t>
        <a:bodyPr/>
        <a:lstStyle/>
        <a:p>
          <a:endParaRPr lang="nl-BE"/>
        </a:p>
      </dgm:t>
    </dgm:pt>
    <dgm:pt modelId="{2B97D875-79AB-48AB-AC8D-561BD005C6FA}" type="sibTrans" cxnId="{6180BB25-7558-4BA5-A0FA-0A408AFE72A2}">
      <dgm:prSet/>
      <dgm:spPr/>
      <dgm:t>
        <a:bodyPr/>
        <a:lstStyle/>
        <a:p>
          <a:endParaRPr lang="nl-BE"/>
        </a:p>
      </dgm:t>
    </dgm:pt>
    <dgm:pt modelId="{5771A85C-BF52-4AC5-8EE3-3450B752F796}">
      <dgm:prSet phldrT="[Tekst]"/>
      <dgm:spPr/>
      <dgm:t>
        <a:bodyPr/>
        <a:lstStyle/>
        <a:p>
          <a:r>
            <a:rPr lang="nl-BE" dirty="0"/>
            <a:t>Lopen met God (3:1-10)</a:t>
          </a:r>
        </a:p>
      </dgm:t>
    </dgm:pt>
    <dgm:pt modelId="{97401E75-A627-4695-A5FD-7A6F8247B51B}" type="parTrans" cxnId="{C82A5DD8-3D81-4CBA-9575-02174CA2BAEC}">
      <dgm:prSet/>
      <dgm:spPr/>
      <dgm:t>
        <a:bodyPr/>
        <a:lstStyle/>
        <a:p>
          <a:endParaRPr lang="nl-BE"/>
        </a:p>
      </dgm:t>
    </dgm:pt>
    <dgm:pt modelId="{1B2F2977-2250-4B76-B04C-848FF4ABD6EE}" type="sibTrans" cxnId="{C82A5DD8-3D81-4CBA-9575-02174CA2BAEC}">
      <dgm:prSet/>
      <dgm:spPr/>
      <dgm:t>
        <a:bodyPr/>
        <a:lstStyle/>
        <a:p>
          <a:endParaRPr lang="nl-BE"/>
        </a:p>
      </dgm:t>
    </dgm:pt>
    <dgm:pt modelId="{58E4F686-85E1-4D3A-AC65-C56059C09AE0}">
      <dgm:prSet phldrT="[Tekst]"/>
      <dgm:spPr/>
      <dgm:t>
        <a:bodyPr/>
        <a:lstStyle/>
        <a:p>
          <a:r>
            <a:rPr lang="nl-BE" dirty="0"/>
            <a:t>Vooruitlopen voor God</a:t>
          </a:r>
          <a:br>
            <a:rPr lang="nl-BE" dirty="0"/>
          </a:br>
          <a:r>
            <a:rPr lang="nl-BE" dirty="0"/>
            <a:t>(4:1-11)</a:t>
          </a:r>
        </a:p>
      </dgm:t>
    </dgm:pt>
    <dgm:pt modelId="{9B928927-2FA7-4960-A443-0707F8F7E907}" type="parTrans" cxnId="{CE940C72-C6A1-4B2C-80EC-903F4A2C2E4B}">
      <dgm:prSet/>
      <dgm:spPr/>
      <dgm:t>
        <a:bodyPr/>
        <a:lstStyle/>
        <a:p>
          <a:endParaRPr lang="nl-BE"/>
        </a:p>
      </dgm:t>
    </dgm:pt>
    <dgm:pt modelId="{A14C49CD-9303-4E54-9E12-BCF97146D9C9}" type="sibTrans" cxnId="{CE940C72-C6A1-4B2C-80EC-903F4A2C2E4B}">
      <dgm:prSet/>
      <dgm:spPr/>
      <dgm:t>
        <a:bodyPr/>
        <a:lstStyle/>
        <a:p>
          <a:endParaRPr lang="nl-BE"/>
        </a:p>
      </dgm:t>
    </dgm:pt>
    <dgm:pt modelId="{A3414999-EC62-4E1D-B0A3-DF0E346A6ED6}">
      <dgm:prSet phldrT="[Tekst]"/>
      <dgm:spPr/>
      <dgm:t>
        <a:bodyPr/>
        <a:lstStyle/>
        <a:p>
          <a:r>
            <a:rPr lang="nl-BE" dirty="0"/>
            <a:t>Jona’s opdracht (1:1-3)</a:t>
          </a:r>
        </a:p>
      </dgm:t>
    </dgm:pt>
    <dgm:pt modelId="{963A36C2-6A2E-4A23-A1F2-AAA1969A2714}" type="parTrans" cxnId="{1EC8D2EF-4DF5-4551-8FDD-C2A088D3E310}">
      <dgm:prSet/>
      <dgm:spPr/>
      <dgm:t>
        <a:bodyPr/>
        <a:lstStyle/>
        <a:p>
          <a:endParaRPr lang="nl-BE"/>
        </a:p>
      </dgm:t>
    </dgm:pt>
    <dgm:pt modelId="{9AD9EDA1-8732-4A91-A9A0-A3591DEBE4EE}" type="sibTrans" cxnId="{1EC8D2EF-4DF5-4551-8FDD-C2A088D3E310}">
      <dgm:prSet/>
      <dgm:spPr/>
      <dgm:t>
        <a:bodyPr/>
        <a:lstStyle/>
        <a:p>
          <a:endParaRPr lang="nl-BE"/>
        </a:p>
      </dgm:t>
    </dgm:pt>
    <dgm:pt modelId="{60E36C2D-81BE-42AA-A875-94338444C173}">
      <dgm:prSet phldrT="[Tekst]"/>
      <dgm:spPr/>
      <dgm:t>
        <a:bodyPr/>
        <a:lstStyle/>
        <a:p>
          <a:r>
            <a:rPr lang="nl-BE" dirty="0"/>
            <a:t>Jona en de feesten (1:4-17)</a:t>
          </a:r>
        </a:p>
      </dgm:t>
    </dgm:pt>
    <dgm:pt modelId="{E5A8B539-21D0-49FE-83AE-37BB3FB6A772}" type="parTrans" cxnId="{8D5E12AE-78F5-4BBE-A3A3-6F6676E5F30F}">
      <dgm:prSet/>
      <dgm:spPr/>
      <dgm:t>
        <a:bodyPr/>
        <a:lstStyle/>
        <a:p>
          <a:endParaRPr lang="nl-BE"/>
        </a:p>
      </dgm:t>
    </dgm:pt>
    <dgm:pt modelId="{C5B45A93-3548-4D6F-842B-865833931AF5}" type="sibTrans" cxnId="{8D5E12AE-78F5-4BBE-A3A3-6F6676E5F30F}">
      <dgm:prSet/>
      <dgm:spPr/>
      <dgm:t>
        <a:bodyPr/>
        <a:lstStyle/>
        <a:p>
          <a:endParaRPr lang="nl-BE"/>
        </a:p>
      </dgm:t>
    </dgm:pt>
    <dgm:pt modelId="{D373E7CE-2E89-427F-A376-CFCA04D84E92}">
      <dgm:prSet phldrT="[Tekst]"/>
      <dgm:spPr/>
      <dgm:t>
        <a:bodyPr/>
        <a:lstStyle/>
        <a:p>
          <a:r>
            <a:rPr lang="nl-BE" dirty="0"/>
            <a:t>Jona zijn gebed</a:t>
          </a:r>
        </a:p>
      </dgm:t>
    </dgm:pt>
    <dgm:pt modelId="{6BBF00EC-ABA5-40E5-864B-C2B36B36BA16}" type="parTrans" cxnId="{84DF1D8A-DB71-457F-9B7B-BD32FE289DD2}">
      <dgm:prSet/>
      <dgm:spPr/>
      <dgm:t>
        <a:bodyPr/>
        <a:lstStyle/>
        <a:p>
          <a:endParaRPr lang="nl-BE"/>
        </a:p>
      </dgm:t>
    </dgm:pt>
    <dgm:pt modelId="{B5AD0615-A7BE-4838-B074-99665E72B043}" type="sibTrans" cxnId="{84DF1D8A-DB71-457F-9B7B-BD32FE289DD2}">
      <dgm:prSet/>
      <dgm:spPr/>
      <dgm:t>
        <a:bodyPr/>
        <a:lstStyle/>
        <a:p>
          <a:endParaRPr lang="nl-BE"/>
        </a:p>
      </dgm:t>
    </dgm:pt>
    <dgm:pt modelId="{CE317750-11A4-42CD-B690-E8A6A8B1B150}">
      <dgm:prSet phldrT="[Tekst]"/>
      <dgm:spPr/>
      <dgm:t>
        <a:bodyPr/>
        <a:lstStyle/>
        <a:p>
          <a:r>
            <a:rPr lang="nl-BE" dirty="0"/>
            <a:t>Jona’s opdracht (3:1-3)</a:t>
          </a:r>
        </a:p>
      </dgm:t>
    </dgm:pt>
    <dgm:pt modelId="{8136E20B-7829-43F6-985E-90AA8C51FD4C}" type="parTrans" cxnId="{21EC0870-A6AA-4DD8-AB4C-42EE6F29F86C}">
      <dgm:prSet/>
      <dgm:spPr/>
      <dgm:t>
        <a:bodyPr/>
        <a:lstStyle/>
        <a:p>
          <a:endParaRPr lang="nl-BE"/>
        </a:p>
      </dgm:t>
    </dgm:pt>
    <dgm:pt modelId="{DA814C43-C98C-47E2-AFF9-20E70D069DC8}" type="sibTrans" cxnId="{21EC0870-A6AA-4DD8-AB4C-42EE6F29F86C}">
      <dgm:prSet/>
      <dgm:spPr/>
      <dgm:t>
        <a:bodyPr/>
        <a:lstStyle/>
        <a:p>
          <a:endParaRPr lang="nl-BE"/>
        </a:p>
      </dgm:t>
    </dgm:pt>
    <dgm:pt modelId="{430713C7-40FA-43B5-8F6F-7ADD250D0D8C}">
      <dgm:prSet phldrT="[Tekst]"/>
      <dgm:spPr/>
      <dgm:t>
        <a:bodyPr/>
        <a:lstStyle/>
        <a:p>
          <a:r>
            <a:rPr lang="nl-BE" dirty="0"/>
            <a:t>Jona en Nineve (3:4-10)</a:t>
          </a:r>
        </a:p>
      </dgm:t>
    </dgm:pt>
    <dgm:pt modelId="{A0E9C08F-70F4-4CD7-9457-C81527329FC4}" type="parTrans" cxnId="{4203A6F1-662F-4656-8304-7A6CE034990F}">
      <dgm:prSet/>
      <dgm:spPr/>
      <dgm:t>
        <a:bodyPr/>
        <a:lstStyle/>
        <a:p>
          <a:endParaRPr lang="nl-BE"/>
        </a:p>
      </dgm:t>
    </dgm:pt>
    <dgm:pt modelId="{C4F22B4C-B73E-438C-9675-2F3524D99B72}" type="sibTrans" cxnId="{4203A6F1-662F-4656-8304-7A6CE034990F}">
      <dgm:prSet/>
      <dgm:spPr/>
      <dgm:t>
        <a:bodyPr/>
        <a:lstStyle/>
        <a:p>
          <a:endParaRPr lang="nl-BE"/>
        </a:p>
      </dgm:t>
    </dgm:pt>
    <dgm:pt modelId="{37B266F9-A082-4819-83E2-69EA49EE8073}">
      <dgm:prSet phldrT="[Tekst]"/>
      <dgm:spPr/>
      <dgm:t>
        <a:bodyPr/>
        <a:lstStyle/>
        <a:p>
          <a:r>
            <a:rPr lang="nl-BE" dirty="0"/>
            <a:t>Jona zijn gebed</a:t>
          </a:r>
          <a:br>
            <a:rPr lang="nl-BE" dirty="0"/>
          </a:br>
          <a:r>
            <a:rPr lang="nl-BE" dirty="0"/>
            <a:t>(4:1-4)</a:t>
          </a:r>
        </a:p>
      </dgm:t>
    </dgm:pt>
    <dgm:pt modelId="{FB5944E9-2CD7-45C2-8197-E3A353649A6A}" type="parTrans" cxnId="{B2F28A7C-BF33-4357-81E2-3F1B1992F8B1}">
      <dgm:prSet/>
      <dgm:spPr/>
      <dgm:t>
        <a:bodyPr/>
        <a:lstStyle/>
        <a:p>
          <a:endParaRPr lang="nl-BE"/>
        </a:p>
      </dgm:t>
    </dgm:pt>
    <dgm:pt modelId="{DB9C3D8E-02C8-4A46-A16F-6B5FF84DCFF7}" type="sibTrans" cxnId="{B2F28A7C-BF33-4357-81E2-3F1B1992F8B1}">
      <dgm:prSet/>
      <dgm:spPr/>
      <dgm:t>
        <a:bodyPr/>
        <a:lstStyle/>
        <a:p>
          <a:endParaRPr lang="nl-BE"/>
        </a:p>
      </dgm:t>
    </dgm:pt>
    <dgm:pt modelId="{8534E70C-08AA-45F5-8193-A9C5733F250D}">
      <dgm:prSet phldrT="[Tekst]"/>
      <dgm:spPr/>
      <dgm:t>
        <a:bodyPr/>
        <a:lstStyle/>
        <a:p>
          <a:r>
            <a:rPr lang="nl-BE" dirty="0"/>
            <a:t>Gods les voor Jona (4:5-11)</a:t>
          </a:r>
        </a:p>
      </dgm:t>
    </dgm:pt>
    <dgm:pt modelId="{584A7F1F-460A-41F1-A67B-C8E2DDCD1E10}" type="parTrans" cxnId="{2566761D-F53F-4C7A-82F9-F1F45B92CDE3}">
      <dgm:prSet/>
      <dgm:spPr/>
      <dgm:t>
        <a:bodyPr/>
        <a:lstStyle/>
        <a:p>
          <a:endParaRPr lang="nl-BE"/>
        </a:p>
      </dgm:t>
    </dgm:pt>
    <dgm:pt modelId="{AEB4FC9B-699C-420D-8A0A-49EEE26B6285}" type="sibTrans" cxnId="{2566761D-F53F-4C7A-82F9-F1F45B92CDE3}">
      <dgm:prSet/>
      <dgm:spPr/>
      <dgm:t>
        <a:bodyPr/>
        <a:lstStyle/>
        <a:p>
          <a:endParaRPr lang="nl-BE"/>
        </a:p>
      </dgm:t>
    </dgm:pt>
    <dgm:pt modelId="{3C79D629-96C4-4B22-8A37-05998AB8499F}" type="pres">
      <dgm:prSet presAssocID="{12E5CEE8-08C3-4A8A-BC02-0AC28144E6DC}" presName="theList" presStyleCnt="0">
        <dgm:presLayoutVars>
          <dgm:dir/>
          <dgm:animLvl val="lvl"/>
          <dgm:resizeHandles val="exact"/>
        </dgm:presLayoutVars>
      </dgm:prSet>
      <dgm:spPr/>
    </dgm:pt>
    <dgm:pt modelId="{07B1FA33-1AB1-41B1-92EC-58B580CED840}" type="pres">
      <dgm:prSet presAssocID="{2392CAD4-9669-401E-BF9A-B89B02933854}" presName="compNode" presStyleCnt="0"/>
      <dgm:spPr/>
    </dgm:pt>
    <dgm:pt modelId="{908A262E-715E-4420-82D4-B19473ECA518}" type="pres">
      <dgm:prSet presAssocID="{2392CAD4-9669-401E-BF9A-B89B02933854}" presName="aNode" presStyleLbl="bgShp" presStyleIdx="0" presStyleCnt="4"/>
      <dgm:spPr/>
    </dgm:pt>
    <dgm:pt modelId="{AEFDAE87-9A92-4F4E-968C-6588E1939F98}" type="pres">
      <dgm:prSet presAssocID="{2392CAD4-9669-401E-BF9A-B89B02933854}" presName="textNode" presStyleLbl="bgShp" presStyleIdx="0" presStyleCnt="4"/>
      <dgm:spPr/>
    </dgm:pt>
    <dgm:pt modelId="{7E924F33-433D-425F-9F5D-37D2FECD5B69}" type="pres">
      <dgm:prSet presAssocID="{2392CAD4-9669-401E-BF9A-B89B02933854}" presName="compChildNode" presStyleCnt="0"/>
      <dgm:spPr/>
    </dgm:pt>
    <dgm:pt modelId="{859C6287-6986-4A69-B270-A7A799936A75}" type="pres">
      <dgm:prSet presAssocID="{2392CAD4-9669-401E-BF9A-B89B02933854}" presName="theInnerList" presStyleCnt="0"/>
      <dgm:spPr/>
    </dgm:pt>
    <dgm:pt modelId="{D3FAB0AF-4E3E-4968-87DB-05FA840FB5EB}" type="pres">
      <dgm:prSet presAssocID="{A3414999-EC62-4E1D-B0A3-DF0E346A6ED6}" presName="childNode" presStyleLbl="node1" presStyleIdx="0" presStyleCnt="7">
        <dgm:presLayoutVars>
          <dgm:bulletEnabled val="1"/>
        </dgm:presLayoutVars>
      </dgm:prSet>
      <dgm:spPr/>
    </dgm:pt>
    <dgm:pt modelId="{0B8783E4-D8E3-498A-8101-4CF81AA3F11C}" type="pres">
      <dgm:prSet presAssocID="{A3414999-EC62-4E1D-B0A3-DF0E346A6ED6}" presName="aSpace2" presStyleCnt="0"/>
      <dgm:spPr/>
    </dgm:pt>
    <dgm:pt modelId="{E41784D0-330D-44ED-B9CB-4DC2BCAFD447}" type="pres">
      <dgm:prSet presAssocID="{60E36C2D-81BE-42AA-A875-94338444C173}" presName="childNode" presStyleLbl="node1" presStyleIdx="1" presStyleCnt="7">
        <dgm:presLayoutVars>
          <dgm:bulletEnabled val="1"/>
        </dgm:presLayoutVars>
      </dgm:prSet>
      <dgm:spPr/>
    </dgm:pt>
    <dgm:pt modelId="{72F4445D-0FAC-4550-A467-73E9C5B20C51}" type="pres">
      <dgm:prSet presAssocID="{2392CAD4-9669-401E-BF9A-B89B02933854}" presName="aSpace" presStyleCnt="0"/>
      <dgm:spPr/>
    </dgm:pt>
    <dgm:pt modelId="{A52C4BB1-1178-4252-AD41-6F6666EFD1EE}" type="pres">
      <dgm:prSet presAssocID="{8E1B4BD7-748E-427C-917E-715E4EBB8BA0}" presName="compNode" presStyleCnt="0"/>
      <dgm:spPr/>
    </dgm:pt>
    <dgm:pt modelId="{115ED1C4-55A7-404E-92A9-B18576F4D452}" type="pres">
      <dgm:prSet presAssocID="{8E1B4BD7-748E-427C-917E-715E4EBB8BA0}" presName="aNode" presStyleLbl="bgShp" presStyleIdx="1" presStyleCnt="4"/>
      <dgm:spPr/>
    </dgm:pt>
    <dgm:pt modelId="{720D1857-F95A-4F0D-89DD-B2DB7B46F4AD}" type="pres">
      <dgm:prSet presAssocID="{8E1B4BD7-748E-427C-917E-715E4EBB8BA0}" presName="textNode" presStyleLbl="bgShp" presStyleIdx="1" presStyleCnt="4"/>
      <dgm:spPr/>
    </dgm:pt>
    <dgm:pt modelId="{4A71C9F7-D2FE-493F-AF18-0675634A396E}" type="pres">
      <dgm:prSet presAssocID="{8E1B4BD7-748E-427C-917E-715E4EBB8BA0}" presName="compChildNode" presStyleCnt="0"/>
      <dgm:spPr/>
    </dgm:pt>
    <dgm:pt modelId="{7FC98FE4-7D02-435E-8607-53E71B830324}" type="pres">
      <dgm:prSet presAssocID="{8E1B4BD7-748E-427C-917E-715E4EBB8BA0}" presName="theInnerList" presStyleCnt="0"/>
      <dgm:spPr/>
    </dgm:pt>
    <dgm:pt modelId="{670A9D85-B017-46A2-B049-24059AA78828}" type="pres">
      <dgm:prSet presAssocID="{D373E7CE-2E89-427F-A376-CFCA04D84E92}" presName="childNode" presStyleLbl="node1" presStyleIdx="2" presStyleCnt="7">
        <dgm:presLayoutVars>
          <dgm:bulletEnabled val="1"/>
        </dgm:presLayoutVars>
      </dgm:prSet>
      <dgm:spPr/>
    </dgm:pt>
    <dgm:pt modelId="{1DF52677-40EC-4883-91D3-2D7FA62A4627}" type="pres">
      <dgm:prSet presAssocID="{8E1B4BD7-748E-427C-917E-715E4EBB8BA0}" presName="aSpace" presStyleCnt="0"/>
      <dgm:spPr/>
    </dgm:pt>
    <dgm:pt modelId="{E2D91ED3-7B02-4E38-BE68-F2BE7DDCAD0E}" type="pres">
      <dgm:prSet presAssocID="{5771A85C-BF52-4AC5-8EE3-3450B752F796}" presName="compNode" presStyleCnt="0"/>
      <dgm:spPr/>
    </dgm:pt>
    <dgm:pt modelId="{E43FA7FC-1A10-4917-AEEE-C1D7A9ADA5E4}" type="pres">
      <dgm:prSet presAssocID="{5771A85C-BF52-4AC5-8EE3-3450B752F796}" presName="aNode" presStyleLbl="bgShp" presStyleIdx="2" presStyleCnt="4"/>
      <dgm:spPr/>
    </dgm:pt>
    <dgm:pt modelId="{AA9A5ACC-FEFC-4A08-BFA7-BA85D38906C8}" type="pres">
      <dgm:prSet presAssocID="{5771A85C-BF52-4AC5-8EE3-3450B752F796}" presName="textNode" presStyleLbl="bgShp" presStyleIdx="2" presStyleCnt="4"/>
      <dgm:spPr/>
    </dgm:pt>
    <dgm:pt modelId="{44E33F94-528D-4AA0-917F-0949A1F09D28}" type="pres">
      <dgm:prSet presAssocID="{5771A85C-BF52-4AC5-8EE3-3450B752F796}" presName="compChildNode" presStyleCnt="0"/>
      <dgm:spPr/>
    </dgm:pt>
    <dgm:pt modelId="{88A93148-8EF7-47F3-B496-3D90CD944CFC}" type="pres">
      <dgm:prSet presAssocID="{5771A85C-BF52-4AC5-8EE3-3450B752F796}" presName="theInnerList" presStyleCnt="0"/>
      <dgm:spPr/>
    </dgm:pt>
    <dgm:pt modelId="{417DDA58-8A6F-40ED-8312-AA71DABF93C9}" type="pres">
      <dgm:prSet presAssocID="{CE317750-11A4-42CD-B690-E8A6A8B1B150}" presName="childNode" presStyleLbl="node1" presStyleIdx="3" presStyleCnt="7">
        <dgm:presLayoutVars>
          <dgm:bulletEnabled val="1"/>
        </dgm:presLayoutVars>
      </dgm:prSet>
      <dgm:spPr/>
    </dgm:pt>
    <dgm:pt modelId="{7E7E4CB9-F1C2-4C6C-B998-9ED20914A77E}" type="pres">
      <dgm:prSet presAssocID="{CE317750-11A4-42CD-B690-E8A6A8B1B150}" presName="aSpace2" presStyleCnt="0"/>
      <dgm:spPr/>
    </dgm:pt>
    <dgm:pt modelId="{77EAD4E6-938F-4054-B765-D016E1A23C3A}" type="pres">
      <dgm:prSet presAssocID="{430713C7-40FA-43B5-8F6F-7ADD250D0D8C}" presName="childNode" presStyleLbl="node1" presStyleIdx="4" presStyleCnt="7">
        <dgm:presLayoutVars>
          <dgm:bulletEnabled val="1"/>
        </dgm:presLayoutVars>
      </dgm:prSet>
      <dgm:spPr/>
    </dgm:pt>
    <dgm:pt modelId="{39FA0E63-AD92-4C10-930C-ADE688652954}" type="pres">
      <dgm:prSet presAssocID="{5771A85C-BF52-4AC5-8EE3-3450B752F796}" presName="aSpace" presStyleCnt="0"/>
      <dgm:spPr/>
    </dgm:pt>
    <dgm:pt modelId="{634D11C0-04D9-4C75-82DF-3CAC12534BD0}" type="pres">
      <dgm:prSet presAssocID="{58E4F686-85E1-4D3A-AC65-C56059C09AE0}" presName="compNode" presStyleCnt="0"/>
      <dgm:spPr/>
    </dgm:pt>
    <dgm:pt modelId="{4DBEC245-CA82-47FF-82A3-DFAE4FF487C6}" type="pres">
      <dgm:prSet presAssocID="{58E4F686-85E1-4D3A-AC65-C56059C09AE0}" presName="aNode" presStyleLbl="bgShp" presStyleIdx="3" presStyleCnt="4"/>
      <dgm:spPr/>
    </dgm:pt>
    <dgm:pt modelId="{28773711-09B7-4EB4-800C-7C87ACFEBB97}" type="pres">
      <dgm:prSet presAssocID="{58E4F686-85E1-4D3A-AC65-C56059C09AE0}" presName="textNode" presStyleLbl="bgShp" presStyleIdx="3" presStyleCnt="4"/>
      <dgm:spPr/>
    </dgm:pt>
    <dgm:pt modelId="{3F62B0A5-285B-4C8D-B5B9-BB017D424E99}" type="pres">
      <dgm:prSet presAssocID="{58E4F686-85E1-4D3A-AC65-C56059C09AE0}" presName="compChildNode" presStyleCnt="0"/>
      <dgm:spPr/>
    </dgm:pt>
    <dgm:pt modelId="{C13EB0B1-8DE1-4DEB-AEF3-790F86037137}" type="pres">
      <dgm:prSet presAssocID="{58E4F686-85E1-4D3A-AC65-C56059C09AE0}" presName="theInnerList" presStyleCnt="0"/>
      <dgm:spPr/>
    </dgm:pt>
    <dgm:pt modelId="{8871ED53-5FE5-4E54-83AE-01522DF7CA0C}" type="pres">
      <dgm:prSet presAssocID="{37B266F9-A082-4819-83E2-69EA49EE8073}" presName="childNode" presStyleLbl="node1" presStyleIdx="5" presStyleCnt="7">
        <dgm:presLayoutVars>
          <dgm:bulletEnabled val="1"/>
        </dgm:presLayoutVars>
      </dgm:prSet>
      <dgm:spPr/>
    </dgm:pt>
    <dgm:pt modelId="{B3C4FAF2-5279-4A86-BA9E-E6F30E05E409}" type="pres">
      <dgm:prSet presAssocID="{37B266F9-A082-4819-83E2-69EA49EE8073}" presName="aSpace2" presStyleCnt="0"/>
      <dgm:spPr/>
    </dgm:pt>
    <dgm:pt modelId="{F9F89116-BC83-4414-A50E-F59E9F312BE4}" type="pres">
      <dgm:prSet presAssocID="{8534E70C-08AA-45F5-8193-A9C5733F250D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8E512B08-12B6-4F0F-8440-DA79744EE409}" type="presOf" srcId="{37B266F9-A082-4819-83E2-69EA49EE8073}" destId="{8871ED53-5FE5-4E54-83AE-01522DF7CA0C}" srcOrd="0" destOrd="0" presId="urn:microsoft.com/office/officeart/2005/8/layout/lProcess2"/>
    <dgm:cxn modelId="{901ECA0E-7302-4611-B0DE-7E4906726774}" type="presOf" srcId="{CE317750-11A4-42CD-B690-E8A6A8B1B150}" destId="{417DDA58-8A6F-40ED-8312-AA71DABF93C9}" srcOrd="0" destOrd="0" presId="urn:microsoft.com/office/officeart/2005/8/layout/lProcess2"/>
    <dgm:cxn modelId="{2566761D-F53F-4C7A-82F9-F1F45B92CDE3}" srcId="{58E4F686-85E1-4D3A-AC65-C56059C09AE0}" destId="{8534E70C-08AA-45F5-8193-A9C5733F250D}" srcOrd="1" destOrd="0" parTransId="{584A7F1F-460A-41F1-A67B-C8E2DDCD1E10}" sibTransId="{AEB4FC9B-699C-420D-8A0A-49EEE26B6285}"/>
    <dgm:cxn modelId="{6180BB25-7558-4BA5-A0FA-0A408AFE72A2}" srcId="{12E5CEE8-08C3-4A8A-BC02-0AC28144E6DC}" destId="{8E1B4BD7-748E-427C-917E-715E4EBB8BA0}" srcOrd="1" destOrd="0" parTransId="{53111586-33DD-47F8-90AD-FE4739B57217}" sibTransId="{2B97D875-79AB-48AB-AC8D-561BD005C6FA}"/>
    <dgm:cxn modelId="{4EEC402C-0C16-4F20-A950-F8E4026540B7}" type="presOf" srcId="{2392CAD4-9669-401E-BF9A-B89B02933854}" destId="{908A262E-715E-4420-82D4-B19473ECA518}" srcOrd="0" destOrd="0" presId="urn:microsoft.com/office/officeart/2005/8/layout/lProcess2"/>
    <dgm:cxn modelId="{597BFF2D-767A-4F6F-8B3D-FB52631F1B95}" type="presOf" srcId="{58E4F686-85E1-4D3A-AC65-C56059C09AE0}" destId="{4DBEC245-CA82-47FF-82A3-DFAE4FF487C6}" srcOrd="0" destOrd="0" presId="urn:microsoft.com/office/officeart/2005/8/layout/lProcess2"/>
    <dgm:cxn modelId="{1D2AC332-E8C9-41FE-ACE0-4EE9092DDAAC}" type="presOf" srcId="{8E1B4BD7-748E-427C-917E-715E4EBB8BA0}" destId="{115ED1C4-55A7-404E-92A9-B18576F4D452}" srcOrd="0" destOrd="0" presId="urn:microsoft.com/office/officeart/2005/8/layout/lProcess2"/>
    <dgm:cxn modelId="{EEA3BF34-6997-432A-A30F-50C572F8F3EE}" type="presOf" srcId="{8E1B4BD7-748E-427C-917E-715E4EBB8BA0}" destId="{720D1857-F95A-4F0D-89DD-B2DB7B46F4AD}" srcOrd="1" destOrd="0" presId="urn:microsoft.com/office/officeart/2005/8/layout/lProcess2"/>
    <dgm:cxn modelId="{D3DFB75D-3F53-455E-871F-EB0BDDCC47D7}" type="presOf" srcId="{8534E70C-08AA-45F5-8193-A9C5733F250D}" destId="{F9F89116-BC83-4414-A50E-F59E9F312BE4}" srcOrd="0" destOrd="0" presId="urn:microsoft.com/office/officeart/2005/8/layout/lProcess2"/>
    <dgm:cxn modelId="{21EC0870-A6AA-4DD8-AB4C-42EE6F29F86C}" srcId="{5771A85C-BF52-4AC5-8EE3-3450B752F796}" destId="{CE317750-11A4-42CD-B690-E8A6A8B1B150}" srcOrd="0" destOrd="0" parTransId="{8136E20B-7829-43F6-985E-90AA8C51FD4C}" sibTransId="{DA814C43-C98C-47E2-AFF9-20E70D069DC8}"/>
    <dgm:cxn modelId="{CE940C72-C6A1-4B2C-80EC-903F4A2C2E4B}" srcId="{12E5CEE8-08C3-4A8A-BC02-0AC28144E6DC}" destId="{58E4F686-85E1-4D3A-AC65-C56059C09AE0}" srcOrd="3" destOrd="0" parTransId="{9B928927-2FA7-4960-A443-0707F8F7E907}" sibTransId="{A14C49CD-9303-4E54-9E12-BCF97146D9C9}"/>
    <dgm:cxn modelId="{AA072055-A811-4FFA-8F1D-1B10E84DA89D}" type="presOf" srcId="{12E5CEE8-08C3-4A8A-BC02-0AC28144E6DC}" destId="{3C79D629-96C4-4B22-8A37-05998AB8499F}" srcOrd="0" destOrd="0" presId="urn:microsoft.com/office/officeart/2005/8/layout/lProcess2"/>
    <dgm:cxn modelId="{A5A64477-B8A0-4A85-865E-C6260534D622}" type="presOf" srcId="{D373E7CE-2E89-427F-A376-CFCA04D84E92}" destId="{670A9D85-B017-46A2-B049-24059AA78828}" srcOrd="0" destOrd="0" presId="urn:microsoft.com/office/officeart/2005/8/layout/lProcess2"/>
    <dgm:cxn modelId="{B2F28A7C-BF33-4357-81E2-3F1B1992F8B1}" srcId="{58E4F686-85E1-4D3A-AC65-C56059C09AE0}" destId="{37B266F9-A082-4819-83E2-69EA49EE8073}" srcOrd="0" destOrd="0" parTransId="{FB5944E9-2CD7-45C2-8197-E3A353649A6A}" sibTransId="{DB9C3D8E-02C8-4A46-A16F-6B5FF84DCFF7}"/>
    <dgm:cxn modelId="{FEE7577D-F075-4007-B7F1-825DB55C0164}" type="presOf" srcId="{58E4F686-85E1-4D3A-AC65-C56059C09AE0}" destId="{28773711-09B7-4EB4-800C-7C87ACFEBB97}" srcOrd="1" destOrd="0" presId="urn:microsoft.com/office/officeart/2005/8/layout/lProcess2"/>
    <dgm:cxn modelId="{84DF1D8A-DB71-457F-9B7B-BD32FE289DD2}" srcId="{8E1B4BD7-748E-427C-917E-715E4EBB8BA0}" destId="{D373E7CE-2E89-427F-A376-CFCA04D84E92}" srcOrd="0" destOrd="0" parTransId="{6BBF00EC-ABA5-40E5-864B-C2B36B36BA16}" sibTransId="{B5AD0615-A7BE-4838-B074-99665E72B043}"/>
    <dgm:cxn modelId="{AC064C9C-BB67-4B80-BD3F-2F00595593CE}" type="presOf" srcId="{A3414999-EC62-4E1D-B0A3-DF0E346A6ED6}" destId="{D3FAB0AF-4E3E-4968-87DB-05FA840FB5EB}" srcOrd="0" destOrd="0" presId="urn:microsoft.com/office/officeart/2005/8/layout/lProcess2"/>
    <dgm:cxn modelId="{C43F0AA2-0171-4044-B96F-BEB11A47A1AB}" type="presOf" srcId="{60E36C2D-81BE-42AA-A875-94338444C173}" destId="{E41784D0-330D-44ED-B9CB-4DC2BCAFD447}" srcOrd="0" destOrd="0" presId="urn:microsoft.com/office/officeart/2005/8/layout/lProcess2"/>
    <dgm:cxn modelId="{8D5E12AE-78F5-4BBE-A3A3-6F6676E5F30F}" srcId="{2392CAD4-9669-401E-BF9A-B89B02933854}" destId="{60E36C2D-81BE-42AA-A875-94338444C173}" srcOrd="1" destOrd="0" parTransId="{E5A8B539-21D0-49FE-83AE-37BB3FB6A772}" sibTransId="{C5B45A93-3548-4D6F-842B-865833931AF5}"/>
    <dgm:cxn modelId="{833596AE-79A5-4ECB-884D-2A8765775D0F}" type="presOf" srcId="{5771A85C-BF52-4AC5-8EE3-3450B752F796}" destId="{E43FA7FC-1A10-4917-AEEE-C1D7A9ADA5E4}" srcOrd="0" destOrd="0" presId="urn:microsoft.com/office/officeart/2005/8/layout/lProcess2"/>
    <dgm:cxn modelId="{4EB02CCA-1BF4-4CCC-AC57-1749AFBD055A}" srcId="{12E5CEE8-08C3-4A8A-BC02-0AC28144E6DC}" destId="{2392CAD4-9669-401E-BF9A-B89B02933854}" srcOrd="0" destOrd="0" parTransId="{D25C6046-5EE6-4C1E-BDA3-69751D15E1F8}" sibTransId="{3CF4FBC3-B1BE-49B6-B0CD-D0EAFBC06847}"/>
    <dgm:cxn modelId="{C82A5DD8-3D81-4CBA-9575-02174CA2BAEC}" srcId="{12E5CEE8-08C3-4A8A-BC02-0AC28144E6DC}" destId="{5771A85C-BF52-4AC5-8EE3-3450B752F796}" srcOrd="2" destOrd="0" parTransId="{97401E75-A627-4695-A5FD-7A6F8247B51B}" sibTransId="{1B2F2977-2250-4B76-B04C-848FF4ABD6EE}"/>
    <dgm:cxn modelId="{CAAED4E4-44E1-4A32-B80C-E4BE27DB203B}" type="presOf" srcId="{5771A85C-BF52-4AC5-8EE3-3450B752F796}" destId="{AA9A5ACC-FEFC-4A08-BFA7-BA85D38906C8}" srcOrd="1" destOrd="0" presId="urn:microsoft.com/office/officeart/2005/8/layout/lProcess2"/>
    <dgm:cxn modelId="{F3EA1EE7-A7F6-46C7-BB89-176E93C1D1FA}" type="presOf" srcId="{430713C7-40FA-43B5-8F6F-7ADD250D0D8C}" destId="{77EAD4E6-938F-4054-B765-D016E1A23C3A}" srcOrd="0" destOrd="0" presId="urn:microsoft.com/office/officeart/2005/8/layout/lProcess2"/>
    <dgm:cxn modelId="{1EC8D2EF-4DF5-4551-8FDD-C2A088D3E310}" srcId="{2392CAD4-9669-401E-BF9A-B89B02933854}" destId="{A3414999-EC62-4E1D-B0A3-DF0E346A6ED6}" srcOrd="0" destOrd="0" parTransId="{963A36C2-6A2E-4A23-A1F2-AAA1969A2714}" sibTransId="{9AD9EDA1-8732-4A91-A9A0-A3591DEBE4EE}"/>
    <dgm:cxn modelId="{4203A6F1-662F-4656-8304-7A6CE034990F}" srcId="{5771A85C-BF52-4AC5-8EE3-3450B752F796}" destId="{430713C7-40FA-43B5-8F6F-7ADD250D0D8C}" srcOrd="1" destOrd="0" parTransId="{A0E9C08F-70F4-4CD7-9457-C81527329FC4}" sibTransId="{C4F22B4C-B73E-438C-9675-2F3524D99B72}"/>
    <dgm:cxn modelId="{DF9408FF-7961-476D-91CC-5F7D2C453BA6}" type="presOf" srcId="{2392CAD4-9669-401E-BF9A-B89B02933854}" destId="{AEFDAE87-9A92-4F4E-968C-6588E1939F98}" srcOrd="1" destOrd="0" presId="urn:microsoft.com/office/officeart/2005/8/layout/lProcess2"/>
    <dgm:cxn modelId="{6101BB94-679C-4C25-B56D-C8E04BC999C5}" type="presParOf" srcId="{3C79D629-96C4-4B22-8A37-05998AB8499F}" destId="{07B1FA33-1AB1-41B1-92EC-58B580CED840}" srcOrd="0" destOrd="0" presId="urn:microsoft.com/office/officeart/2005/8/layout/lProcess2"/>
    <dgm:cxn modelId="{50619B56-D799-4C49-AD26-29D7726D13DF}" type="presParOf" srcId="{07B1FA33-1AB1-41B1-92EC-58B580CED840}" destId="{908A262E-715E-4420-82D4-B19473ECA518}" srcOrd="0" destOrd="0" presId="urn:microsoft.com/office/officeart/2005/8/layout/lProcess2"/>
    <dgm:cxn modelId="{FAC5DC3C-AB93-43B7-833C-F5441A914FCB}" type="presParOf" srcId="{07B1FA33-1AB1-41B1-92EC-58B580CED840}" destId="{AEFDAE87-9A92-4F4E-968C-6588E1939F98}" srcOrd="1" destOrd="0" presId="urn:microsoft.com/office/officeart/2005/8/layout/lProcess2"/>
    <dgm:cxn modelId="{6852943B-40C5-4891-B9B6-2363B45339BC}" type="presParOf" srcId="{07B1FA33-1AB1-41B1-92EC-58B580CED840}" destId="{7E924F33-433D-425F-9F5D-37D2FECD5B69}" srcOrd="2" destOrd="0" presId="urn:microsoft.com/office/officeart/2005/8/layout/lProcess2"/>
    <dgm:cxn modelId="{7CD5E8B5-3F3F-4223-9933-459E108DFDFB}" type="presParOf" srcId="{7E924F33-433D-425F-9F5D-37D2FECD5B69}" destId="{859C6287-6986-4A69-B270-A7A799936A75}" srcOrd="0" destOrd="0" presId="urn:microsoft.com/office/officeart/2005/8/layout/lProcess2"/>
    <dgm:cxn modelId="{8CB18098-5F3A-4ABD-88AC-20EC34C2C475}" type="presParOf" srcId="{859C6287-6986-4A69-B270-A7A799936A75}" destId="{D3FAB0AF-4E3E-4968-87DB-05FA840FB5EB}" srcOrd="0" destOrd="0" presId="urn:microsoft.com/office/officeart/2005/8/layout/lProcess2"/>
    <dgm:cxn modelId="{4C9845B5-364B-43CC-B2E9-2F6BADFA596C}" type="presParOf" srcId="{859C6287-6986-4A69-B270-A7A799936A75}" destId="{0B8783E4-D8E3-498A-8101-4CF81AA3F11C}" srcOrd="1" destOrd="0" presId="urn:microsoft.com/office/officeart/2005/8/layout/lProcess2"/>
    <dgm:cxn modelId="{B28E4EDE-424B-43B3-918E-FD8F2C6EFDD9}" type="presParOf" srcId="{859C6287-6986-4A69-B270-A7A799936A75}" destId="{E41784D0-330D-44ED-B9CB-4DC2BCAFD447}" srcOrd="2" destOrd="0" presId="urn:microsoft.com/office/officeart/2005/8/layout/lProcess2"/>
    <dgm:cxn modelId="{48E6A266-71C1-4034-8312-290E52411E47}" type="presParOf" srcId="{3C79D629-96C4-4B22-8A37-05998AB8499F}" destId="{72F4445D-0FAC-4550-A467-73E9C5B20C51}" srcOrd="1" destOrd="0" presId="urn:microsoft.com/office/officeart/2005/8/layout/lProcess2"/>
    <dgm:cxn modelId="{19398805-4D2A-4EBD-AEF6-8358C81510B9}" type="presParOf" srcId="{3C79D629-96C4-4B22-8A37-05998AB8499F}" destId="{A52C4BB1-1178-4252-AD41-6F6666EFD1EE}" srcOrd="2" destOrd="0" presId="urn:microsoft.com/office/officeart/2005/8/layout/lProcess2"/>
    <dgm:cxn modelId="{625BEAD5-5EFF-41A5-A979-1310E10A47A1}" type="presParOf" srcId="{A52C4BB1-1178-4252-AD41-6F6666EFD1EE}" destId="{115ED1C4-55A7-404E-92A9-B18576F4D452}" srcOrd="0" destOrd="0" presId="urn:microsoft.com/office/officeart/2005/8/layout/lProcess2"/>
    <dgm:cxn modelId="{54FEFC3A-F054-4D71-88B7-7477E9758E2A}" type="presParOf" srcId="{A52C4BB1-1178-4252-AD41-6F6666EFD1EE}" destId="{720D1857-F95A-4F0D-89DD-B2DB7B46F4AD}" srcOrd="1" destOrd="0" presId="urn:microsoft.com/office/officeart/2005/8/layout/lProcess2"/>
    <dgm:cxn modelId="{EFF1802A-F497-40BB-BFC4-24C7F565DE30}" type="presParOf" srcId="{A52C4BB1-1178-4252-AD41-6F6666EFD1EE}" destId="{4A71C9F7-D2FE-493F-AF18-0675634A396E}" srcOrd="2" destOrd="0" presId="urn:microsoft.com/office/officeart/2005/8/layout/lProcess2"/>
    <dgm:cxn modelId="{6D72686B-67E4-4F5D-8060-7F10F744EFEB}" type="presParOf" srcId="{4A71C9F7-D2FE-493F-AF18-0675634A396E}" destId="{7FC98FE4-7D02-435E-8607-53E71B830324}" srcOrd="0" destOrd="0" presId="urn:microsoft.com/office/officeart/2005/8/layout/lProcess2"/>
    <dgm:cxn modelId="{DF04ABD6-2028-46B8-8D49-9D30AADE4862}" type="presParOf" srcId="{7FC98FE4-7D02-435E-8607-53E71B830324}" destId="{670A9D85-B017-46A2-B049-24059AA78828}" srcOrd="0" destOrd="0" presId="urn:microsoft.com/office/officeart/2005/8/layout/lProcess2"/>
    <dgm:cxn modelId="{871FEEA9-DAA9-46C8-A47A-1D13634EFA65}" type="presParOf" srcId="{3C79D629-96C4-4B22-8A37-05998AB8499F}" destId="{1DF52677-40EC-4883-91D3-2D7FA62A4627}" srcOrd="3" destOrd="0" presId="urn:microsoft.com/office/officeart/2005/8/layout/lProcess2"/>
    <dgm:cxn modelId="{8548AB67-545F-4EB5-BA41-828A4296CD0B}" type="presParOf" srcId="{3C79D629-96C4-4B22-8A37-05998AB8499F}" destId="{E2D91ED3-7B02-4E38-BE68-F2BE7DDCAD0E}" srcOrd="4" destOrd="0" presId="urn:microsoft.com/office/officeart/2005/8/layout/lProcess2"/>
    <dgm:cxn modelId="{77EFFD5F-0EE2-4FFB-9ADE-B1CC5787A1F7}" type="presParOf" srcId="{E2D91ED3-7B02-4E38-BE68-F2BE7DDCAD0E}" destId="{E43FA7FC-1A10-4917-AEEE-C1D7A9ADA5E4}" srcOrd="0" destOrd="0" presId="urn:microsoft.com/office/officeart/2005/8/layout/lProcess2"/>
    <dgm:cxn modelId="{22D4F1D2-C6EC-4968-BEE8-8CCAEB11AA38}" type="presParOf" srcId="{E2D91ED3-7B02-4E38-BE68-F2BE7DDCAD0E}" destId="{AA9A5ACC-FEFC-4A08-BFA7-BA85D38906C8}" srcOrd="1" destOrd="0" presId="urn:microsoft.com/office/officeart/2005/8/layout/lProcess2"/>
    <dgm:cxn modelId="{4F6A87AC-1E7C-40EF-A724-7B1715FD66DB}" type="presParOf" srcId="{E2D91ED3-7B02-4E38-BE68-F2BE7DDCAD0E}" destId="{44E33F94-528D-4AA0-917F-0949A1F09D28}" srcOrd="2" destOrd="0" presId="urn:microsoft.com/office/officeart/2005/8/layout/lProcess2"/>
    <dgm:cxn modelId="{AA7DC527-8DC3-4353-9E70-4FAF64D117CE}" type="presParOf" srcId="{44E33F94-528D-4AA0-917F-0949A1F09D28}" destId="{88A93148-8EF7-47F3-B496-3D90CD944CFC}" srcOrd="0" destOrd="0" presId="urn:microsoft.com/office/officeart/2005/8/layout/lProcess2"/>
    <dgm:cxn modelId="{87E8C180-A914-4E3E-9B24-765E69151993}" type="presParOf" srcId="{88A93148-8EF7-47F3-B496-3D90CD944CFC}" destId="{417DDA58-8A6F-40ED-8312-AA71DABF93C9}" srcOrd="0" destOrd="0" presId="urn:microsoft.com/office/officeart/2005/8/layout/lProcess2"/>
    <dgm:cxn modelId="{FF1782B4-1E23-425A-91E2-6EDAB0550C91}" type="presParOf" srcId="{88A93148-8EF7-47F3-B496-3D90CD944CFC}" destId="{7E7E4CB9-F1C2-4C6C-B998-9ED20914A77E}" srcOrd="1" destOrd="0" presId="urn:microsoft.com/office/officeart/2005/8/layout/lProcess2"/>
    <dgm:cxn modelId="{8A597ACD-9641-4F5D-96F6-38473F2AFD01}" type="presParOf" srcId="{88A93148-8EF7-47F3-B496-3D90CD944CFC}" destId="{77EAD4E6-938F-4054-B765-D016E1A23C3A}" srcOrd="2" destOrd="0" presId="urn:microsoft.com/office/officeart/2005/8/layout/lProcess2"/>
    <dgm:cxn modelId="{63DB504B-A73F-49A1-BB81-D4B0274697E5}" type="presParOf" srcId="{3C79D629-96C4-4B22-8A37-05998AB8499F}" destId="{39FA0E63-AD92-4C10-930C-ADE688652954}" srcOrd="5" destOrd="0" presId="urn:microsoft.com/office/officeart/2005/8/layout/lProcess2"/>
    <dgm:cxn modelId="{FC794B9D-1F4A-4548-8539-AD7E91AB8B89}" type="presParOf" srcId="{3C79D629-96C4-4B22-8A37-05998AB8499F}" destId="{634D11C0-04D9-4C75-82DF-3CAC12534BD0}" srcOrd="6" destOrd="0" presId="urn:microsoft.com/office/officeart/2005/8/layout/lProcess2"/>
    <dgm:cxn modelId="{698465D0-F2B1-4F8E-BEBE-E95C6BB8B8E2}" type="presParOf" srcId="{634D11C0-04D9-4C75-82DF-3CAC12534BD0}" destId="{4DBEC245-CA82-47FF-82A3-DFAE4FF487C6}" srcOrd="0" destOrd="0" presId="urn:microsoft.com/office/officeart/2005/8/layout/lProcess2"/>
    <dgm:cxn modelId="{FAE2FB55-9ADF-4E55-8973-97505DE16E63}" type="presParOf" srcId="{634D11C0-04D9-4C75-82DF-3CAC12534BD0}" destId="{28773711-09B7-4EB4-800C-7C87ACFEBB97}" srcOrd="1" destOrd="0" presId="urn:microsoft.com/office/officeart/2005/8/layout/lProcess2"/>
    <dgm:cxn modelId="{37597680-E169-482E-8DD4-966C3F327FF9}" type="presParOf" srcId="{634D11C0-04D9-4C75-82DF-3CAC12534BD0}" destId="{3F62B0A5-285B-4C8D-B5B9-BB017D424E99}" srcOrd="2" destOrd="0" presId="urn:microsoft.com/office/officeart/2005/8/layout/lProcess2"/>
    <dgm:cxn modelId="{03E6520F-62EA-4A03-8E13-2BCABAB4B80F}" type="presParOf" srcId="{3F62B0A5-285B-4C8D-B5B9-BB017D424E99}" destId="{C13EB0B1-8DE1-4DEB-AEF3-790F86037137}" srcOrd="0" destOrd="0" presId="urn:microsoft.com/office/officeart/2005/8/layout/lProcess2"/>
    <dgm:cxn modelId="{4A9621B0-67F4-4136-AEE0-78F851957486}" type="presParOf" srcId="{C13EB0B1-8DE1-4DEB-AEF3-790F86037137}" destId="{8871ED53-5FE5-4E54-83AE-01522DF7CA0C}" srcOrd="0" destOrd="0" presId="urn:microsoft.com/office/officeart/2005/8/layout/lProcess2"/>
    <dgm:cxn modelId="{B3FFB67E-D040-4B92-9B83-A02946D39D35}" type="presParOf" srcId="{C13EB0B1-8DE1-4DEB-AEF3-790F86037137}" destId="{B3C4FAF2-5279-4A86-BA9E-E6F30E05E409}" srcOrd="1" destOrd="0" presId="urn:microsoft.com/office/officeart/2005/8/layout/lProcess2"/>
    <dgm:cxn modelId="{D11C5C45-D2E8-4304-B007-083C5C5A8A1B}" type="presParOf" srcId="{C13EB0B1-8DE1-4DEB-AEF3-790F86037137}" destId="{F9F89116-BC83-4414-A50E-F59E9F312BE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CAF609-1276-4CA4-AC96-4DBC4FFEB841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D1C23BE2-9BCA-4E6B-B338-868FDC28D083}">
      <dgm:prSet phldrT="[Tekst]"/>
      <dgm:spPr/>
      <dgm:t>
        <a:bodyPr/>
        <a:lstStyle/>
        <a:p>
          <a:r>
            <a:rPr lang="nl-BE" dirty="0"/>
            <a:t>Aankondiging van oordeel (1:1-2:1)</a:t>
          </a:r>
        </a:p>
      </dgm:t>
    </dgm:pt>
    <dgm:pt modelId="{C2CD9F46-8791-4384-B5A8-3AA4A52F971D}" type="parTrans" cxnId="{360773B8-D865-42CB-B01C-1A458E3F16CC}">
      <dgm:prSet/>
      <dgm:spPr/>
      <dgm:t>
        <a:bodyPr/>
        <a:lstStyle/>
        <a:p>
          <a:endParaRPr lang="nl-BE"/>
        </a:p>
      </dgm:t>
    </dgm:pt>
    <dgm:pt modelId="{74EA6927-24B1-4E99-9A8D-37EBEDD35C19}" type="sibTrans" cxnId="{360773B8-D865-42CB-B01C-1A458E3F16CC}">
      <dgm:prSet/>
      <dgm:spPr/>
      <dgm:t>
        <a:bodyPr/>
        <a:lstStyle/>
        <a:p>
          <a:endParaRPr lang="nl-BE"/>
        </a:p>
      </dgm:t>
    </dgm:pt>
    <dgm:pt modelId="{BDCF185D-63D4-46CA-8190-AE9E1099FE92}">
      <dgm:prSet phldrT="[Tekst]"/>
      <dgm:spPr/>
      <dgm:t>
        <a:bodyPr/>
        <a:lstStyle/>
        <a:p>
          <a:r>
            <a:rPr lang="nl-BE" dirty="0"/>
            <a:t>Uitvoering van oordeel (2:2-14)</a:t>
          </a:r>
        </a:p>
      </dgm:t>
    </dgm:pt>
    <dgm:pt modelId="{63F04111-C9F2-415C-9D37-F96086E178AF}" type="parTrans" cxnId="{27CF1002-2CDC-4E94-A5BE-0F100B30866E}">
      <dgm:prSet/>
      <dgm:spPr/>
      <dgm:t>
        <a:bodyPr/>
        <a:lstStyle/>
        <a:p>
          <a:endParaRPr lang="nl-BE"/>
        </a:p>
      </dgm:t>
    </dgm:pt>
    <dgm:pt modelId="{E8493F81-E816-4273-AE0A-D1A591590CED}" type="sibTrans" cxnId="{27CF1002-2CDC-4E94-A5BE-0F100B30866E}">
      <dgm:prSet/>
      <dgm:spPr/>
      <dgm:t>
        <a:bodyPr/>
        <a:lstStyle/>
        <a:p>
          <a:endParaRPr lang="nl-BE"/>
        </a:p>
      </dgm:t>
    </dgm:pt>
    <dgm:pt modelId="{69705D72-8476-443F-A8AC-DC84EF81FC8C}">
      <dgm:prSet phldrT="[Tekst]"/>
      <dgm:spPr/>
      <dgm:t>
        <a:bodyPr/>
        <a:lstStyle/>
        <a:p>
          <a:r>
            <a:rPr lang="nl-BE" dirty="0"/>
            <a:t>Oorzaak van oordeel (3:1-19)</a:t>
          </a:r>
        </a:p>
      </dgm:t>
    </dgm:pt>
    <dgm:pt modelId="{2CC27825-85DD-484F-8037-549612820334}" type="parTrans" cxnId="{0A1F5ABC-ABF4-4F89-B47B-6215760167BE}">
      <dgm:prSet/>
      <dgm:spPr/>
      <dgm:t>
        <a:bodyPr/>
        <a:lstStyle/>
        <a:p>
          <a:endParaRPr lang="nl-BE"/>
        </a:p>
      </dgm:t>
    </dgm:pt>
    <dgm:pt modelId="{D3B8BF64-D0E3-43DE-A3AC-5DBF0F78E589}" type="sibTrans" cxnId="{0A1F5ABC-ABF4-4F89-B47B-6215760167BE}">
      <dgm:prSet/>
      <dgm:spPr/>
      <dgm:t>
        <a:bodyPr/>
        <a:lstStyle/>
        <a:p>
          <a:endParaRPr lang="nl-BE"/>
        </a:p>
      </dgm:t>
    </dgm:pt>
    <dgm:pt modelId="{B7301105-FCC0-469E-81FC-66B58197C490}">
      <dgm:prSet phldrT="[Tekst]"/>
      <dgm:spPr/>
      <dgm:t>
        <a:bodyPr/>
        <a:lstStyle/>
        <a:p>
          <a:r>
            <a:rPr lang="nl-BE" dirty="0"/>
            <a:t>Gods toorn over Nineve (1:2-8)</a:t>
          </a:r>
        </a:p>
      </dgm:t>
    </dgm:pt>
    <dgm:pt modelId="{B60C932D-0977-42E7-AA0C-1B58DF6A95E9}" type="parTrans" cxnId="{1684B286-331E-42B0-9C4A-6EBB4EC6B30D}">
      <dgm:prSet/>
      <dgm:spPr/>
      <dgm:t>
        <a:bodyPr/>
        <a:lstStyle/>
        <a:p>
          <a:endParaRPr lang="nl-BE"/>
        </a:p>
      </dgm:t>
    </dgm:pt>
    <dgm:pt modelId="{B1AF2FE4-3F1E-4535-936C-7CABA34D31C9}" type="sibTrans" cxnId="{1684B286-331E-42B0-9C4A-6EBB4EC6B30D}">
      <dgm:prSet/>
      <dgm:spPr/>
      <dgm:t>
        <a:bodyPr/>
        <a:lstStyle/>
        <a:p>
          <a:endParaRPr lang="nl-BE"/>
        </a:p>
      </dgm:t>
    </dgm:pt>
    <dgm:pt modelId="{21A9BFD0-96ED-4DF8-B831-C187717C535C}">
      <dgm:prSet phldrT="[Tekst]"/>
      <dgm:spPr/>
      <dgm:t>
        <a:bodyPr/>
        <a:lstStyle/>
        <a:p>
          <a:r>
            <a:rPr lang="nl-BE" dirty="0"/>
            <a:t>Opschrift (1:1)</a:t>
          </a:r>
        </a:p>
      </dgm:t>
    </dgm:pt>
    <dgm:pt modelId="{3196A70D-98A6-4769-9406-FD694C9DD21E}" type="parTrans" cxnId="{091A1434-80D5-4369-874D-E104F3E68A19}">
      <dgm:prSet/>
      <dgm:spPr/>
      <dgm:t>
        <a:bodyPr/>
        <a:lstStyle/>
        <a:p>
          <a:endParaRPr lang="nl-BE"/>
        </a:p>
      </dgm:t>
    </dgm:pt>
    <dgm:pt modelId="{36BBBEA2-79CD-47F6-918B-5229E36A80A9}" type="sibTrans" cxnId="{091A1434-80D5-4369-874D-E104F3E68A19}">
      <dgm:prSet/>
      <dgm:spPr/>
      <dgm:t>
        <a:bodyPr/>
        <a:lstStyle/>
        <a:p>
          <a:endParaRPr lang="nl-BE"/>
        </a:p>
      </dgm:t>
    </dgm:pt>
    <dgm:pt modelId="{EEBA0FE6-BD88-48BC-9067-8AD9684DA2E2}">
      <dgm:prSet phldrT="[Tekst]"/>
      <dgm:spPr/>
      <dgm:t>
        <a:bodyPr/>
        <a:lstStyle/>
        <a:p>
          <a:r>
            <a:rPr lang="nl-BE" dirty="0"/>
            <a:t>Einde van </a:t>
          </a:r>
          <a:r>
            <a:rPr lang="nl-BE" dirty="0" err="1"/>
            <a:t>Nineve’s</a:t>
          </a:r>
          <a:r>
            <a:rPr lang="nl-BE" dirty="0"/>
            <a:t> opstand (1:9-11)</a:t>
          </a:r>
        </a:p>
      </dgm:t>
    </dgm:pt>
    <dgm:pt modelId="{359E4CA3-2DB6-4CC7-9036-372C808A7AF4}" type="parTrans" cxnId="{47F62633-C5CF-4E21-9D75-EC9F0D3A5FE8}">
      <dgm:prSet/>
      <dgm:spPr/>
      <dgm:t>
        <a:bodyPr/>
        <a:lstStyle/>
        <a:p>
          <a:endParaRPr lang="nl-BE"/>
        </a:p>
      </dgm:t>
    </dgm:pt>
    <dgm:pt modelId="{5A68B250-9507-4600-BDE9-514DFE2DB5E2}" type="sibTrans" cxnId="{47F62633-C5CF-4E21-9D75-EC9F0D3A5FE8}">
      <dgm:prSet/>
      <dgm:spPr/>
      <dgm:t>
        <a:bodyPr/>
        <a:lstStyle/>
        <a:p>
          <a:endParaRPr lang="nl-BE"/>
        </a:p>
      </dgm:t>
    </dgm:pt>
    <dgm:pt modelId="{420E5D5C-C391-46A4-B437-EE3EED579047}">
      <dgm:prSet phldrT="[Tekst]"/>
      <dgm:spPr/>
      <dgm:t>
        <a:bodyPr/>
        <a:lstStyle/>
        <a:p>
          <a:r>
            <a:rPr lang="nl-BE" dirty="0"/>
            <a:t>Einde van </a:t>
          </a:r>
          <a:r>
            <a:rPr lang="nl-BE" dirty="0" err="1"/>
            <a:t>Juda’s</a:t>
          </a:r>
          <a:r>
            <a:rPr lang="nl-BE" dirty="0"/>
            <a:t> verdrukking (1:12-2:1)</a:t>
          </a:r>
        </a:p>
      </dgm:t>
    </dgm:pt>
    <dgm:pt modelId="{3AAFA2B0-7C9F-4E53-A8FF-53A3100893BA}" type="parTrans" cxnId="{9CCA4118-A77C-4EB5-9D01-28A636C7B292}">
      <dgm:prSet/>
      <dgm:spPr/>
      <dgm:t>
        <a:bodyPr/>
        <a:lstStyle/>
        <a:p>
          <a:endParaRPr lang="nl-BE"/>
        </a:p>
      </dgm:t>
    </dgm:pt>
    <dgm:pt modelId="{B293D2AC-6140-4C97-B7FC-C2391002585E}" type="sibTrans" cxnId="{9CCA4118-A77C-4EB5-9D01-28A636C7B292}">
      <dgm:prSet/>
      <dgm:spPr/>
      <dgm:t>
        <a:bodyPr/>
        <a:lstStyle/>
        <a:p>
          <a:endParaRPr lang="nl-BE"/>
        </a:p>
      </dgm:t>
    </dgm:pt>
    <dgm:pt modelId="{2C420F95-0543-4A5A-A8D8-FACA8BD7D860}">
      <dgm:prSet phldrT="[Tekst]"/>
      <dgm:spPr/>
      <dgm:t>
        <a:bodyPr/>
        <a:lstStyle/>
        <a:p>
          <a:r>
            <a:rPr lang="nl-BE" dirty="0"/>
            <a:t>De aanval (2:2-7)</a:t>
          </a:r>
        </a:p>
      </dgm:t>
    </dgm:pt>
    <dgm:pt modelId="{5A4A840C-8FAB-413A-AACC-934B0A458278}" type="parTrans" cxnId="{74BBCB8D-1AB1-4C39-8BDA-001EE44F455E}">
      <dgm:prSet/>
      <dgm:spPr/>
      <dgm:t>
        <a:bodyPr/>
        <a:lstStyle/>
        <a:p>
          <a:endParaRPr lang="nl-BE"/>
        </a:p>
      </dgm:t>
    </dgm:pt>
    <dgm:pt modelId="{5B7B0597-591D-4F79-865C-6164E37A17A0}" type="sibTrans" cxnId="{74BBCB8D-1AB1-4C39-8BDA-001EE44F455E}">
      <dgm:prSet/>
      <dgm:spPr/>
      <dgm:t>
        <a:bodyPr/>
        <a:lstStyle/>
        <a:p>
          <a:endParaRPr lang="nl-BE"/>
        </a:p>
      </dgm:t>
    </dgm:pt>
    <dgm:pt modelId="{ABE5B76C-2657-4B59-B0A9-B89F0FA50BF3}">
      <dgm:prSet phldrT="[Tekst]"/>
      <dgm:spPr/>
      <dgm:t>
        <a:bodyPr/>
        <a:lstStyle/>
        <a:p>
          <a:r>
            <a:rPr lang="nl-BE" dirty="0"/>
            <a:t>Verovering en plundering (2:8-14)</a:t>
          </a:r>
        </a:p>
      </dgm:t>
    </dgm:pt>
    <dgm:pt modelId="{ECD4FF5D-0B5D-4911-842B-90B92B597178}" type="parTrans" cxnId="{790480D8-8E51-4CA1-8003-16FA64C7750D}">
      <dgm:prSet/>
      <dgm:spPr/>
      <dgm:t>
        <a:bodyPr/>
        <a:lstStyle/>
        <a:p>
          <a:endParaRPr lang="nl-BE"/>
        </a:p>
      </dgm:t>
    </dgm:pt>
    <dgm:pt modelId="{B5B75225-0F66-40C6-8246-E010AAFA546F}" type="sibTrans" cxnId="{790480D8-8E51-4CA1-8003-16FA64C7750D}">
      <dgm:prSet/>
      <dgm:spPr/>
      <dgm:t>
        <a:bodyPr/>
        <a:lstStyle/>
        <a:p>
          <a:endParaRPr lang="nl-BE"/>
        </a:p>
      </dgm:t>
    </dgm:pt>
    <dgm:pt modelId="{CAB52356-AFED-4E80-BCEA-36D0DCFAA127}">
      <dgm:prSet phldrT="[Tekst]"/>
      <dgm:spPr/>
      <dgm:t>
        <a:bodyPr/>
        <a:lstStyle/>
        <a:p>
          <a:r>
            <a:rPr lang="nl-BE" dirty="0" err="1"/>
            <a:t>Nineve’s</a:t>
          </a:r>
          <a:r>
            <a:rPr lang="nl-BE" dirty="0"/>
            <a:t> bedrog (3:1-7)</a:t>
          </a:r>
        </a:p>
      </dgm:t>
    </dgm:pt>
    <dgm:pt modelId="{6BD1690B-D236-4BBE-BDAE-3BD87D019461}" type="parTrans" cxnId="{22DDC58A-F6B4-47D4-8429-64072960D400}">
      <dgm:prSet/>
      <dgm:spPr/>
      <dgm:t>
        <a:bodyPr/>
        <a:lstStyle/>
        <a:p>
          <a:endParaRPr lang="nl-BE"/>
        </a:p>
      </dgm:t>
    </dgm:pt>
    <dgm:pt modelId="{39208A49-C9F2-4B4F-9FB7-1492CE09D310}" type="sibTrans" cxnId="{22DDC58A-F6B4-47D4-8429-64072960D400}">
      <dgm:prSet/>
      <dgm:spPr/>
      <dgm:t>
        <a:bodyPr/>
        <a:lstStyle/>
        <a:p>
          <a:endParaRPr lang="nl-BE"/>
        </a:p>
      </dgm:t>
    </dgm:pt>
    <dgm:pt modelId="{A4230ECB-6940-4E0A-B47B-3136B67AA318}">
      <dgm:prSet phldrT="[Tekst]"/>
      <dgm:spPr/>
      <dgm:t>
        <a:bodyPr/>
        <a:lstStyle/>
        <a:p>
          <a:r>
            <a:rPr lang="nl-BE" dirty="0" err="1"/>
            <a:t>Nineve’s</a:t>
          </a:r>
          <a:r>
            <a:rPr lang="nl-BE" dirty="0"/>
            <a:t> aanval op </a:t>
          </a:r>
          <a:r>
            <a:rPr lang="nl-BE" dirty="0" err="1"/>
            <a:t>Theben</a:t>
          </a:r>
          <a:r>
            <a:rPr lang="nl-BE" dirty="0"/>
            <a:t> (3:8-11)</a:t>
          </a:r>
        </a:p>
      </dgm:t>
    </dgm:pt>
    <dgm:pt modelId="{8F96FBEF-8DA6-4FDE-BDFE-7BF5DFD26EE0}" type="parTrans" cxnId="{82CE6F78-8782-4602-B19A-3BFEBFC48991}">
      <dgm:prSet/>
      <dgm:spPr/>
      <dgm:t>
        <a:bodyPr/>
        <a:lstStyle/>
        <a:p>
          <a:endParaRPr lang="nl-BE"/>
        </a:p>
      </dgm:t>
    </dgm:pt>
    <dgm:pt modelId="{DB64BEE9-37B9-42A5-9DBC-DA2517DBEAFB}" type="sibTrans" cxnId="{82CE6F78-8782-4602-B19A-3BFEBFC48991}">
      <dgm:prSet/>
      <dgm:spPr/>
      <dgm:t>
        <a:bodyPr/>
        <a:lstStyle/>
        <a:p>
          <a:endParaRPr lang="nl-BE"/>
        </a:p>
      </dgm:t>
    </dgm:pt>
    <dgm:pt modelId="{CFF312C5-7511-4E87-9D3B-6DF46D4F6143}">
      <dgm:prSet phldrT="[Tekst]"/>
      <dgm:spPr/>
      <dgm:t>
        <a:bodyPr/>
        <a:lstStyle/>
        <a:p>
          <a:r>
            <a:rPr lang="nl-BE" dirty="0" err="1"/>
            <a:t>Nineve’s</a:t>
          </a:r>
          <a:r>
            <a:rPr lang="nl-BE" dirty="0"/>
            <a:t> verdedigingsdrang</a:t>
          </a:r>
          <a:br>
            <a:rPr lang="nl-BE" dirty="0"/>
          </a:br>
          <a:r>
            <a:rPr lang="nl-BE" dirty="0"/>
            <a:t>(3:12-19)</a:t>
          </a:r>
        </a:p>
      </dgm:t>
    </dgm:pt>
    <dgm:pt modelId="{7811AFFA-222E-42D5-AC00-FBA8F1F01494}" type="parTrans" cxnId="{7C295B2D-CBC8-4145-8C47-C738694C2BD6}">
      <dgm:prSet/>
      <dgm:spPr/>
      <dgm:t>
        <a:bodyPr/>
        <a:lstStyle/>
        <a:p>
          <a:endParaRPr lang="nl-BE"/>
        </a:p>
      </dgm:t>
    </dgm:pt>
    <dgm:pt modelId="{E2D69D95-08E2-49CC-A315-C8D6D41154DB}" type="sibTrans" cxnId="{7C295B2D-CBC8-4145-8C47-C738694C2BD6}">
      <dgm:prSet/>
      <dgm:spPr/>
      <dgm:t>
        <a:bodyPr/>
        <a:lstStyle/>
        <a:p>
          <a:endParaRPr lang="nl-BE"/>
        </a:p>
      </dgm:t>
    </dgm:pt>
    <dgm:pt modelId="{0D94F9F8-CFE1-4EF0-A0C7-F6D40F1D9FB1}" type="pres">
      <dgm:prSet presAssocID="{E2CAF609-1276-4CA4-AC96-4DBC4FFEB841}" presName="theList" presStyleCnt="0">
        <dgm:presLayoutVars>
          <dgm:dir/>
          <dgm:animLvl val="lvl"/>
          <dgm:resizeHandles val="exact"/>
        </dgm:presLayoutVars>
      </dgm:prSet>
      <dgm:spPr/>
    </dgm:pt>
    <dgm:pt modelId="{DEDD58AE-B79D-468A-BA11-66948BD0A38C}" type="pres">
      <dgm:prSet presAssocID="{D1C23BE2-9BCA-4E6B-B338-868FDC28D083}" presName="compNode" presStyleCnt="0"/>
      <dgm:spPr/>
    </dgm:pt>
    <dgm:pt modelId="{20D844BB-AE5D-4006-8CB6-1C9D10BB9C96}" type="pres">
      <dgm:prSet presAssocID="{D1C23BE2-9BCA-4E6B-B338-868FDC28D083}" presName="aNode" presStyleLbl="bgShp" presStyleIdx="0" presStyleCnt="3"/>
      <dgm:spPr/>
    </dgm:pt>
    <dgm:pt modelId="{1EAAEA96-6DA1-4965-9ACC-DBECF56CE7B2}" type="pres">
      <dgm:prSet presAssocID="{D1C23BE2-9BCA-4E6B-B338-868FDC28D083}" presName="textNode" presStyleLbl="bgShp" presStyleIdx="0" presStyleCnt="3"/>
      <dgm:spPr/>
    </dgm:pt>
    <dgm:pt modelId="{820C6502-1342-462C-A31C-7BDE648E58C5}" type="pres">
      <dgm:prSet presAssocID="{D1C23BE2-9BCA-4E6B-B338-868FDC28D083}" presName="compChildNode" presStyleCnt="0"/>
      <dgm:spPr/>
    </dgm:pt>
    <dgm:pt modelId="{8808949E-7A39-4AC1-B75D-D476F10C8F13}" type="pres">
      <dgm:prSet presAssocID="{D1C23BE2-9BCA-4E6B-B338-868FDC28D083}" presName="theInnerList" presStyleCnt="0"/>
      <dgm:spPr/>
    </dgm:pt>
    <dgm:pt modelId="{8734CAAD-8095-4AC9-83F0-C8BCC549BF52}" type="pres">
      <dgm:prSet presAssocID="{21A9BFD0-96ED-4DF8-B831-C187717C535C}" presName="childNode" presStyleLbl="node1" presStyleIdx="0" presStyleCnt="9">
        <dgm:presLayoutVars>
          <dgm:bulletEnabled val="1"/>
        </dgm:presLayoutVars>
      </dgm:prSet>
      <dgm:spPr/>
    </dgm:pt>
    <dgm:pt modelId="{F306BE65-B8E8-4D29-8272-7875CC1AA966}" type="pres">
      <dgm:prSet presAssocID="{21A9BFD0-96ED-4DF8-B831-C187717C535C}" presName="aSpace2" presStyleCnt="0"/>
      <dgm:spPr/>
    </dgm:pt>
    <dgm:pt modelId="{8BADD10A-010B-441C-B338-1E271A8831A5}" type="pres">
      <dgm:prSet presAssocID="{B7301105-FCC0-469E-81FC-66B58197C490}" presName="childNode" presStyleLbl="node1" presStyleIdx="1" presStyleCnt="9">
        <dgm:presLayoutVars>
          <dgm:bulletEnabled val="1"/>
        </dgm:presLayoutVars>
      </dgm:prSet>
      <dgm:spPr/>
    </dgm:pt>
    <dgm:pt modelId="{342EBA81-5075-404A-81E0-18F843EFF599}" type="pres">
      <dgm:prSet presAssocID="{B7301105-FCC0-469E-81FC-66B58197C490}" presName="aSpace2" presStyleCnt="0"/>
      <dgm:spPr/>
    </dgm:pt>
    <dgm:pt modelId="{D7DA08CB-0A7B-4131-94DC-2ED3C78DF32D}" type="pres">
      <dgm:prSet presAssocID="{EEBA0FE6-BD88-48BC-9067-8AD9684DA2E2}" presName="childNode" presStyleLbl="node1" presStyleIdx="2" presStyleCnt="9">
        <dgm:presLayoutVars>
          <dgm:bulletEnabled val="1"/>
        </dgm:presLayoutVars>
      </dgm:prSet>
      <dgm:spPr/>
    </dgm:pt>
    <dgm:pt modelId="{53A58F56-A015-4322-BD8C-5DA6B6FD0794}" type="pres">
      <dgm:prSet presAssocID="{EEBA0FE6-BD88-48BC-9067-8AD9684DA2E2}" presName="aSpace2" presStyleCnt="0"/>
      <dgm:spPr/>
    </dgm:pt>
    <dgm:pt modelId="{EF8BCA48-32A2-48A6-8BD6-7A6896497CDB}" type="pres">
      <dgm:prSet presAssocID="{420E5D5C-C391-46A4-B437-EE3EED579047}" presName="childNode" presStyleLbl="node1" presStyleIdx="3" presStyleCnt="9">
        <dgm:presLayoutVars>
          <dgm:bulletEnabled val="1"/>
        </dgm:presLayoutVars>
      </dgm:prSet>
      <dgm:spPr/>
    </dgm:pt>
    <dgm:pt modelId="{7BB6A29F-BF43-4775-AE95-66E5AACFC1DD}" type="pres">
      <dgm:prSet presAssocID="{D1C23BE2-9BCA-4E6B-B338-868FDC28D083}" presName="aSpace" presStyleCnt="0"/>
      <dgm:spPr/>
    </dgm:pt>
    <dgm:pt modelId="{62CB0A9C-15F8-4DCD-92C2-FE5592C6CBA3}" type="pres">
      <dgm:prSet presAssocID="{BDCF185D-63D4-46CA-8190-AE9E1099FE92}" presName="compNode" presStyleCnt="0"/>
      <dgm:spPr/>
    </dgm:pt>
    <dgm:pt modelId="{9C1A3251-BA6D-42FB-BD68-B4C91AB8CD9C}" type="pres">
      <dgm:prSet presAssocID="{BDCF185D-63D4-46CA-8190-AE9E1099FE92}" presName="aNode" presStyleLbl="bgShp" presStyleIdx="1" presStyleCnt="3"/>
      <dgm:spPr/>
    </dgm:pt>
    <dgm:pt modelId="{5AD485AE-622A-4AE1-8003-4F11E7C722A8}" type="pres">
      <dgm:prSet presAssocID="{BDCF185D-63D4-46CA-8190-AE9E1099FE92}" presName="textNode" presStyleLbl="bgShp" presStyleIdx="1" presStyleCnt="3"/>
      <dgm:spPr/>
    </dgm:pt>
    <dgm:pt modelId="{E7B9A84C-90A1-4642-B5BF-DAF86D8B49FA}" type="pres">
      <dgm:prSet presAssocID="{BDCF185D-63D4-46CA-8190-AE9E1099FE92}" presName="compChildNode" presStyleCnt="0"/>
      <dgm:spPr/>
    </dgm:pt>
    <dgm:pt modelId="{DFAA2909-06EF-42AD-847D-C0B219A6A0BB}" type="pres">
      <dgm:prSet presAssocID="{BDCF185D-63D4-46CA-8190-AE9E1099FE92}" presName="theInnerList" presStyleCnt="0"/>
      <dgm:spPr/>
    </dgm:pt>
    <dgm:pt modelId="{071DD15F-77CB-4BFA-A38A-9F46B66F7C4F}" type="pres">
      <dgm:prSet presAssocID="{2C420F95-0543-4A5A-A8D8-FACA8BD7D860}" presName="childNode" presStyleLbl="node1" presStyleIdx="4" presStyleCnt="9">
        <dgm:presLayoutVars>
          <dgm:bulletEnabled val="1"/>
        </dgm:presLayoutVars>
      </dgm:prSet>
      <dgm:spPr/>
    </dgm:pt>
    <dgm:pt modelId="{143755CD-0C18-4BC8-9723-F5D6B91A571E}" type="pres">
      <dgm:prSet presAssocID="{2C420F95-0543-4A5A-A8D8-FACA8BD7D860}" presName="aSpace2" presStyleCnt="0"/>
      <dgm:spPr/>
    </dgm:pt>
    <dgm:pt modelId="{D1772AE7-A2E8-41EC-B603-2644DCD6E0E0}" type="pres">
      <dgm:prSet presAssocID="{ABE5B76C-2657-4B59-B0A9-B89F0FA50BF3}" presName="childNode" presStyleLbl="node1" presStyleIdx="5" presStyleCnt="9">
        <dgm:presLayoutVars>
          <dgm:bulletEnabled val="1"/>
        </dgm:presLayoutVars>
      </dgm:prSet>
      <dgm:spPr/>
    </dgm:pt>
    <dgm:pt modelId="{81FA1B82-FA64-42AD-9A6D-105488E5941D}" type="pres">
      <dgm:prSet presAssocID="{BDCF185D-63D4-46CA-8190-AE9E1099FE92}" presName="aSpace" presStyleCnt="0"/>
      <dgm:spPr/>
    </dgm:pt>
    <dgm:pt modelId="{CC322523-E8EE-4159-A350-6C99111E4DE1}" type="pres">
      <dgm:prSet presAssocID="{69705D72-8476-443F-A8AC-DC84EF81FC8C}" presName="compNode" presStyleCnt="0"/>
      <dgm:spPr/>
    </dgm:pt>
    <dgm:pt modelId="{BE26C527-ABC6-4FC6-BE2F-6C4079695FAD}" type="pres">
      <dgm:prSet presAssocID="{69705D72-8476-443F-A8AC-DC84EF81FC8C}" presName="aNode" presStyleLbl="bgShp" presStyleIdx="2" presStyleCnt="3"/>
      <dgm:spPr/>
    </dgm:pt>
    <dgm:pt modelId="{2D843E3F-0A3B-4E55-BC14-C9E06A35A0FF}" type="pres">
      <dgm:prSet presAssocID="{69705D72-8476-443F-A8AC-DC84EF81FC8C}" presName="textNode" presStyleLbl="bgShp" presStyleIdx="2" presStyleCnt="3"/>
      <dgm:spPr/>
    </dgm:pt>
    <dgm:pt modelId="{CFF14B2C-2304-4726-B67A-C4C34A5A979F}" type="pres">
      <dgm:prSet presAssocID="{69705D72-8476-443F-A8AC-DC84EF81FC8C}" presName="compChildNode" presStyleCnt="0"/>
      <dgm:spPr/>
    </dgm:pt>
    <dgm:pt modelId="{AD7AC634-1058-427E-AE4C-4F85E04CB454}" type="pres">
      <dgm:prSet presAssocID="{69705D72-8476-443F-A8AC-DC84EF81FC8C}" presName="theInnerList" presStyleCnt="0"/>
      <dgm:spPr/>
    </dgm:pt>
    <dgm:pt modelId="{A2C5E27D-3AF7-4989-B6D8-0E7CE6CF3BE8}" type="pres">
      <dgm:prSet presAssocID="{CAB52356-AFED-4E80-BCEA-36D0DCFAA127}" presName="childNode" presStyleLbl="node1" presStyleIdx="6" presStyleCnt="9">
        <dgm:presLayoutVars>
          <dgm:bulletEnabled val="1"/>
        </dgm:presLayoutVars>
      </dgm:prSet>
      <dgm:spPr/>
    </dgm:pt>
    <dgm:pt modelId="{545C1E58-DE3A-4493-BCF3-4EBD47A3C1D7}" type="pres">
      <dgm:prSet presAssocID="{CAB52356-AFED-4E80-BCEA-36D0DCFAA127}" presName="aSpace2" presStyleCnt="0"/>
      <dgm:spPr/>
    </dgm:pt>
    <dgm:pt modelId="{A4424BAE-DB97-4C62-BC74-0BD5B0A5C9D7}" type="pres">
      <dgm:prSet presAssocID="{A4230ECB-6940-4E0A-B47B-3136B67AA318}" presName="childNode" presStyleLbl="node1" presStyleIdx="7" presStyleCnt="9">
        <dgm:presLayoutVars>
          <dgm:bulletEnabled val="1"/>
        </dgm:presLayoutVars>
      </dgm:prSet>
      <dgm:spPr/>
    </dgm:pt>
    <dgm:pt modelId="{9B8B39D8-B4F1-4F4E-872C-B5895BBDB463}" type="pres">
      <dgm:prSet presAssocID="{A4230ECB-6940-4E0A-B47B-3136B67AA318}" presName="aSpace2" presStyleCnt="0"/>
      <dgm:spPr/>
    </dgm:pt>
    <dgm:pt modelId="{6FEE8F03-0188-46B4-9CDB-72B3A4757DC5}" type="pres">
      <dgm:prSet presAssocID="{CFF312C5-7511-4E87-9D3B-6DF46D4F6143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27CF1002-2CDC-4E94-A5BE-0F100B30866E}" srcId="{E2CAF609-1276-4CA4-AC96-4DBC4FFEB841}" destId="{BDCF185D-63D4-46CA-8190-AE9E1099FE92}" srcOrd="1" destOrd="0" parTransId="{63F04111-C9F2-415C-9D37-F96086E178AF}" sibTransId="{E8493F81-E816-4273-AE0A-D1A591590CED}"/>
    <dgm:cxn modelId="{977A470D-DBCB-4F4A-8520-5580ACA494CA}" type="presOf" srcId="{EEBA0FE6-BD88-48BC-9067-8AD9684DA2E2}" destId="{D7DA08CB-0A7B-4131-94DC-2ED3C78DF32D}" srcOrd="0" destOrd="0" presId="urn:microsoft.com/office/officeart/2005/8/layout/lProcess2"/>
    <dgm:cxn modelId="{4240720F-DDB2-4DA7-B78F-4AA43008F08E}" type="presOf" srcId="{D1C23BE2-9BCA-4E6B-B338-868FDC28D083}" destId="{1EAAEA96-6DA1-4965-9ACC-DBECF56CE7B2}" srcOrd="1" destOrd="0" presId="urn:microsoft.com/office/officeart/2005/8/layout/lProcess2"/>
    <dgm:cxn modelId="{8F360715-0352-48F8-A65E-8F7714DEF294}" type="presOf" srcId="{69705D72-8476-443F-A8AC-DC84EF81FC8C}" destId="{BE26C527-ABC6-4FC6-BE2F-6C4079695FAD}" srcOrd="0" destOrd="0" presId="urn:microsoft.com/office/officeart/2005/8/layout/lProcess2"/>
    <dgm:cxn modelId="{9CCA4118-A77C-4EB5-9D01-28A636C7B292}" srcId="{D1C23BE2-9BCA-4E6B-B338-868FDC28D083}" destId="{420E5D5C-C391-46A4-B437-EE3EED579047}" srcOrd="3" destOrd="0" parTransId="{3AAFA2B0-7C9F-4E53-A8FF-53A3100893BA}" sibTransId="{B293D2AC-6140-4C97-B7FC-C2391002585E}"/>
    <dgm:cxn modelId="{7C295B2D-CBC8-4145-8C47-C738694C2BD6}" srcId="{69705D72-8476-443F-A8AC-DC84EF81FC8C}" destId="{CFF312C5-7511-4E87-9D3B-6DF46D4F6143}" srcOrd="2" destOrd="0" parTransId="{7811AFFA-222E-42D5-AC00-FBA8F1F01494}" sibTransId="{E2D69D95-08E2-49CC-A315-C8D6D41154DB}"/>
    <dgm:cxn modelId="{47F62633-C5CF-4E21-9D75-EC9F0D3A5FE8}" srcId="{D1C23BE2-9BCA-4E6B-B338-868FDC28D083}" destId="{EEBA0FE6-BD88-48BC-9067-8AD9684DA2E2}" srcOrd="2" destOrd="0" parTransId="{359E4CA3-2DB6-4CC7-9036-372C808A7AF4}" sibTransId="{5A68B250-9507-4600-BDE9-514DFE2DB5E2}"/>
    <dgm:cxn modelId="{091A1434-80D5-4369-874D-E104F3E68A19}" srcId="{D1C23BE2-9BCA-4E6B-B338-868FDC28D083}" destId="{21A9BFD0-96ED-4DF8-B831-C187717C535C}" srcOrd="0" destOrd="0" parTransId="{3196A70D-98A6-4769-9406-FD694C9DD21E}" sibTransId="{36BBBEA2-79CD-47F6-918B-5229E36A80A9}"/>
    <dgm:cxn modelId="{55E2FE5B-1BD9-4391-BDCD-70CEDA235971}" type="presOf" srcId="{D1C23BE2-9BCA-4E6B-B338-868FDC28D083}" destId="{20D844BB-AE5D-4006-8CB6-1C9D10BB9C96}" srcOrd="0" destOrd="0" presId="urn:microsoft.com/office/officeart/2005/8/layout/lProcess2"/>
    <dgm:cxn modelId="{A34B7B65-7FE6-43AA-BBE6-11C702E355FA}" type="presOf" srcId="{21A9BFD0-96ED-4DF8-B831-C187717C535C}" destId="{8734CAAD-8095-4AC9-83F0-C8BCC549BF52}" srcOrd="0" destOrd="0" presId="urn:microsoft.com/office/officeart/2005/8/layout/lProcess2"/>
    <dgm:cxn modelId="{A223036C-57C7-414E-B321-559B44852324}" type="presOf" srcId="{ABE5B76C-2657-4B59-B0A9-B89F0FA50BF3}" destId="{D1772AE7-A2E8-41EC-B603-2644DCD6E0E0}" srcOrd="0" destOrd="0" presId="urn:microsoft.com/office/officeart/2005/8/layout/lProcess2"/>
    <dgm:cxn modelId="{8B30794F-525D-4577-956A-CFA633A1FE62}" type="presOf" srcId="{CAB52356-AFED-4E80-BCEA-36D0DCFAA127}" destId="{A2C5E27D-3AF7-4989-B6D8-0E7CE6CF3BE8}" srcOrd="0" destOrd="0" presId="urn:microsoft.com/office/officeart/2005/8/layout/lProcess2"/>
    <dgm:cxn modelId="{0C587A55-50C8-4462-915C-2F82D7559654}" type="presOf" srcId="{69705D72-8476-443F-A8AC-DC84EF81FC8C}" destId="{2D843E3F-0A3B-4E55-BC14-C9E06A35A0FF}" srcOrd="1" destOrd="0" presId="urn:microsoft.com/office/officeart/2005/8/layout/lProcess2"/>
    <dgm:cxn modelId="{82CE6F78-8782-4602-B19A-3BFEBFC48991}" srcId="{69705D72-8476-443F-A8AC-DC84EF81FC8C}" destId="{A4230ECB-6940-4E0A-B47B-3136B67AA318}" srcOrd="1" destOrd="0" parTransId="{8F96FBEF-8DA6-4FDE-BDFE-7BF5DFD26EE0}" sibTransId="{DB64BEE9-37B9-42A5-9DBC-DA2517DBEAFB}"/>
    <dgm:cxn modelId="{1684B286-331E-42B0-9C4A-6EBB4EC6B30D}" srcId="{D1C23BE2-9BCA-4E6B-B338-868FDC28D083}" destId="{B7301105-FCC0-469E-81FC-66B58197C490}" srcOrd="1" destOrd="0" parTransId="{B60C932D-0977-42E7-AA0C-1B58DF6A95E9}" sibTransId="{B1AF2FE4-3F1E-4535-936C-7CABA34D31C9}"/>
    <dgm:cxn modelId="{22DDC58A-F6B4-47D4-8429-64072960D400}" srcId="{69705D72-8476-443F-A8AC-DC84EF81FC8C}" destId="{CAB52356-AFED-4E80-BCEA-36D0DCFAA127}" srcOrd="0" destOrd="0" parTransId="{6BD1690B-D236-4BBE-BDAE-3BD87D019461}" sibTransId="{39208A49-C9F2-4B4F-9FB7-1492CE09D310}"/>
    <dgm:cxn modelId="{74BBCB8D-1AB1-4C39-8BDA-001EE44F455E}" srcId="{BDCF185D-63D4-46CA-8190-AE9E1099FE92}" destId="{2C420F95-0543-4A5A-A8D8-FACA8BD7D860}" srcOrd="0" destOrd="0" parTransId="{5A4A840C-8FAB-413A-AACC-934B0A458278}" sibTransId="{5B7B0597-591D-4F79-865C-6164E37A17A0}"/>
    <dgm:cxn modelId="{2923E4A1-42A8-49D4-BA26-2953A779610D}" type="presOf" srcId="{E2CAF609-1276-4CA4-AC96-4DBC4FFEB841}" destId="{0D94F9F8-CFE1-4EF0-A0C7-F6D40F1D9FB1}" srcOrd="0" destOrd="0" presId="urn:microsoft.com/office/officeart/2005/8/layout/lProcess2"/>
    <dgm:cxn modelId="{6DBCC6A8-6100-43EF-9E33-77B10E42E617}" type="presOf" srcId="{BDCF185D-63D4-46CA-8190-AE9E1099FE92}" destId="{5AD485AE-622A-4AE1-8003-4F11E7C722A8}" srcOrd="1" destOrd="0" presId="urn:microsoft.com/office/officeart/2005/8/layout/lProcess2"/>
    <dgm:cxn modelId="{360773B8-D865-42CB-B01C-1A458E3F16CC}" srcId="{E2CAF609-1276-4CA4-AC96-4DBC4FFEB841}" destId="{D1C23BE2-9BCA-4E6B-B338-868FDC28D083}" srcOrd="0" destOrd="0" parTransId="{C2CD9F46-8791-4384-B5A8-3AA4A52F971D}" sibTransId="{74EA6927-24B1-4E99-9A8D-37EBEDD35C19}"/>
    <dgm:cxn modelId="{E2B269BB-140A-4B98-A1C1-A47F41BB22B9}" type="presOf" srcId="{420E5D5C-C391-46A4-B437-EE3EED579047}" destId="{EF8BCA48-32A2-48A6-8BD6-7A6896497CDB}" srcOrd="0" destOrd="0" presId="urn:microsoft.com/office/officeart/2005/8/layout/lProcess2"/>
    <dgm:cxn modelId="{0A1F5ABC-ABF4-4F89-B47B-6215760167BE}" srcId="{E2CAF609-1276-4CA4-AC96-4DBC4FFEB841}" destId="{69705D72-8476-443F-A8AC-DC84EF81FC8C}" srcOrd="2" destOrd="0" parTransId="{2CC27825-85DD-484F-8037-549612820334}" sibTransId="{D3B8BF64-D0E3-43DE-A3AC-5DBF0F78E589}"/>
    <dgm:cxn modelId="{7FB670BD-6D27-4ED2-A733-ED874C6B2471}" type="presOf" srcId="{BDCF185D-63D4-46CA-8190-AE9E1099FE92}" destId="{9C1A3251-BA6D-42FB-BD68-B4C91AB8CD9C}" srcOrd="0" destOrd="0" presId="urn:microsoft.com/office/officeart/2005/8/layout/lProcess2"/>
    <dgm:cxn modelId="{4ABF73CF-7A9D-4771-8567-46D3281EA3A3}" type="presOf" srcId="{A4230ECB-6940-4E0A-B47B-3136B67AA318}" destId="{A4424BAE-DB97-4C62-BC74-0BD5B0A5C9D7}" srcOrd="0" destOrd="0" presId="urn:microsoft.com/office/officeart/2005/8/layout/lProcess2"/>
    <dgm:cxn modelId="{867175D8-7A93-4E83-96EA-21F1E7A6DF98}" type="presOf" srcId="{B7301105-FCC0-469E-81FC-66B58197C490}" destId="{8BADD10A-010B-441C-B338-1E271A8831A5}" srcOrd="0" destOrd="0" presId="urn:microsoft.com/office/officeart/2005/8/layout/lProcess2"/>
    <dgm:cxn modelId="{790480D8-8E51-4CA1-8003-16FA64C7750D}" srcId="{BDCF185D-63D4-46CA-8190-AE9E1099FE92}" destId="{ABE5B76C-2657-4B59-B0A9-B89F0FA50BF3}" srcOrd="1" destOrd="0" parTransId="{ECD4FF5D-0B5D-4911-842B-90B92B597178}" sibTransId="{B5B75225-0F66-40C6-8246-E010AAFA546F}"/>
    <dgm:cxn modelId="{6569D8DE-A34B-41FD-9827-21A1B6186B35}" type="presOf" srcId="{CFF312C5-7511-4E87-9D3B-6DF46D4F6143}" destId="{6FEE8F03-0188-46B4-9CDB-72B3A4757DC5}" srcOrd="0" destOrd="0" presId="urn:microsoft.com/office/officeart/2005/8/layout/lProcess2"/>
    <dgm:cxn modelId="{5B68C6ED-3C04-4AB4-B184-B28FF453CA33}" type="presOf" srcId="{2C420F95-0543-4A5A-A8D8-FACA8BD7D860}" destId="{071DD15F-77CB-4BFA-A38A-9F46B66F7C4F}" srcOrd="0" destOrd="0" presId="urn:microsoft.com/office/officeart/2005/8/layout/lProcess2"/>
    <dgm:cxn modelId="{8CB7F9EC-765E-42E2-937A-EDFA6D21D3CF}" type="presParOf" srcId="{0D94F9F8-CFE1-4EF0-A0C7-F6D40F1D9FB1}" destId="{DEDD58AE-B79D-468A-BA11-66948BD0A38C}" srcOrd="0" destOrd="0" presId="urn:microsoft.com/office/officeart/2005/8/layout/lProcess2"/>
    <dgm:cxn modelId="{8B0F3788-F0A2-4B29-B8DD-F43FB090A73B}" type="presParOf" srcId="{DEDD58AE-B79D-468A-BA11-66948BD0A38C}" destId="{20D844BB-AE5D-4006-8CB6-1C9D10BB9C96}" srcOrd="0" destOrd="0" presId="urn:microsoft.com/office/officeart/2005/8/layout/lProcess2"/>
    <dgm:cxn modelId="{73A5E05E-35F9-4337-A6D2-CB09B03BA863}" type="presParOf" srcId="{DEDD58AE-B79D-468A-BA11-66948BD0A38C}" destId="{1EAAEA96-6DA1-4965-9ACC-DBECF56CE7B2}" srcOrd="1" destOrd="0" presId="urn:microsoft.com/office/officeart/2005/8/layout/lProcess2"/>
    <dgm:cxn modelId="{0D264D5C-1CF3-4E7A-9BD7-2D71B8A36D19}" type="presParOf" srcId="{DEDD58AE-B79D-468A-BA11-66948BD0A38C}" destId="{820C6502-1342-462C-A31C-7BDE648E58C5}" srcOrd="2" destOrd="0" presId="urn:microsoft.com/office/officeart/2005/8/layout/lProcess2"/>
    <dgm:cxn modelId="{8CDA079C-5335-411F-8BCA-D003ECFEFC62}" type="presParOf" srcId="{820C6502-1342-462C-A31C-7BDE648E58C5}" destId="{8808949E-7A39-4AC1-B75D-D476F10C8F13}" srcOrd="0" destOrd="0" presId="urn:microsoft.com/office/officeart/2005/8/layout/lProcess2"/>
    <dgm:cxn modelId="{3F0B4C30-B4FD-41AA-8811-9417DF91F8DE}" type="presParOf" srcId="{8808949E-7A39-4AC1-B75D-D476F10C8F13}" destId="{8734CAAD-8095-4AC9-83F0-C8BCC549BF52}" srcOrd="0" destOrd="0" presId="urn:microsoft.com/office/officeart/2005/8/layout/lProcess2"/>
    <dgm:cxn modelId="{0DBFCA72-2DAB-48A9-830D-49E22F7217D9}" type="presParOf" srcId="{8808949E-7A39-4AC1-B75D-D476F10C8F13}" destId="{F306BE65-B8E8-4D29-8272-7875CC1AA966}" srcOrd="1" destOrd="0" presId="urn:microsoft.com/office/officeart/2005/8/layout/lProcess2"/>
    <dgm:cxn modelId="{660C5B3A-4CA0-4DDB-BBEF-6FDB9A61F2A3}" type="presParOf" srcId="{8808949E-7A39-4AC1-B75D-D476F10C8F13}" destId="{8BADD10A-010B-441C-B338-1E271A8831A5}" srcOrd="2" destOrd="0" presId="urn:microsoft.com/office/officeart/2005/8/layout/lProcess2"/>
    <dgm:cxn modelId="{526A5A3A-4048-4035-BEB9-3B6B859DF58E}" type="presParOf" srcId="{8808949E-7A39-4AC1-B75D-D476F10C8F13}" destId="{342EBA81-5075-404A-81E0-18F843EFF599}" srcOrd="3" destOrd="0" presId="urn:microsoft.com/office/officeart/2005/8/layout/lProcess2"/>
    <dgm:cxn modelId="{8ABC89FE-7A94-41DB-8DB6-FE8B4D3F5C6C}" type="presParOf" srcId="{8808949E-7A39-4AC1-B75D-D476F10C8F13}" destId="{D7DA08CB-0A7B-4131-94DC-2ED3C78DF32D}" srcOrd="4" destOrd="0" presId="urn:microsoft.com/office/officeart/2005/8/layout/lProcess2"/>
    <dgm:cxn modelId="{C8153F61-884D-42AD-853E-3813F0297181}" type="presParOf" srcId="{8808949E-7A39-4AC1-B75D-D476F10C8F13}" destId="{53A58F56-A015-4322-BD8C-5DA6B6FD0794}" srcOrd="5" destOrd="0" presId="urn:microsoft.com/office/officeart/2005/8/layout/lProcess2"/>
    <dgm:cxn modelId="{39D2730E-93EF-484B-B59E-1365905D700F}" type="presParOf" srcId="{8808949E-7A39-4AC1-B75D-D476F10C8F13}" destId="{EF8BCA48-32A2-48A6-8BD6-7A6896497CDB}" srcOrd="6" destOrd="0" presId="urn:microsoft.com/office/officeart/2005/8/layout/lProcess2"/>
    <dgm:cxn modelId="{A5296B16-5278-4DA3-8178-9EBFDBCAE59E}" type="presParOf" srcId="{0D94F9F8-CFE1-4EF0-A0C7-F6D40F1D9FB1}" destId="{7BB6A29F-BF43-4775-AE95-66E5AACFC1DD}" srcOrd="1" destOrd="0" presId="urn:microsoft.com/office/officeart/2005/8/layout/lProcess2"/>
    <dgm:cxn modelId="{3CEA6A4F-01FF-49D4-B59C-A5B059F78E16}" type="presParOf" srcId="{0D94F9F8-CFE1-4EF0-A0C7-F6D40F1D9FB1}" destId="{62CB0A9C-15F8-4DCD-92C2-FE5592C6CBA3}" srcOrd="2" destOrd="0" presId="urn:microsoft.com/office/officeart/2005/8/layout/lProcess2"/>
    <dgm:cxn modelId="{8B2024FB-9C8C-4B06-88BD-1E87DDB81B2D}" type="presParOf" srcId="{62CB0A9C-15F8-4DCD-92C2-FE5592C6CBA3}" destId="{9C1A3251-BA6D-42FB-BD68-B4C91AB8CD9C}" srcOrd="0" destOrd="0" presId="urn:microsoft.com/office/officeart/2005/8/layout/lProcess2"/>
    <dgm:cxn modelId="{D18AA3E1-0AB7-45D3-8053-91586A674EE5}" type="presParOf" srcId="{62CB0A9C-15F8-4DCD-92C2-FE5592C6CBA3}" destId="{5AD485AE-622A-4AE1-8003-4F11E7C722A8}" srcOrd="1" destOrd="0" presId="urn:microsoft.com/office/officeart/2005/8/layout/lProcess2"/>
    <dgm:cxn modelId="{CE90A8A2-F808-46D4-B2A2-E51A9975E044}" type="presParOf" srcId="{62CB0A9C-15F8-4DCD-92C2-FE5592C6CBA3}" destId="{E7B9A84C-90A1-4642-B5BF-DAF86D8B49FA}" srcOrd="2" destOrd="0" presId="urn:microsoft.com/office/officeart/2005/8/layout/lProcess2"/>
    <dgm:cxn modelId="{AFC813C5-F4DE-4567-B9EB-A810CD7DE186}" type="presParOf" srcId="{E7B9A84C-90A1-4642-B5BF-DAF86D8B49FA}" destId="{DFAA2909-06EF-42AD-847D-C0B219A6A0BB}" srcOrd="0" destOrd="0" presId="urn:microsoft.com/office/officeart/2005/8/layout/lProcess2"/>
    <dgm:cxn modelId="{ECBA0C82-60E0-4AFB-AB9A-140D35985BCA}" type="presParOf" srcId="{DFAA2909-06EF-42AD-847D-C0B219A6A0BB}" destId="{071DD15F-77CB-4BFA-A38A-9F46B66F7C4F}" srcOrd="0" destOrd="0" presId="urn:microsoft.com/office/officeart/2005/8/layout/lProcess2"/>
    <dgm:cxn modelId="{D77A7BD5-3D71-4A6D-937F-32055CF45AC3}" type="presParOf" srcId="{DFAA2909-06EF-42AD-847D-C0B219A6A0BB}" destId="{143755CD-0C18-4BC8-9723-F5D6B91A571E}" srcOrd="1" destOrd="0" presId="urn:microsoft.com/office/officeart/2005/8/layout/lProcess2"/>
    <dgm:cxn modelId="{7F7EBF63-3066-4DCF-8AC6-10FA741ACFE8}" type="presParOf" srcId="{DFAA2909-06EF-42AD-847D-C0B219A6A0BB}" destId="{D1772AE7-A2E8-41EC-B603-2644DCD6E0E0}" srcOrd="2" destOrd="0" presId="urn:microsoft.com/office/officeart/2005/8/layout/lProcess2"/>
    <dgm:cxn modelId="{04F6065B-AC59-45B4-B443-091D547CCCAA}" type="presParOf" srcId="{0D94F9F8-CFE1-4EF0-A0C7-F6D40F1D9FB1}" destId="{81FA1B82-FA64-42AD-9A6D-105488E5941D}" srcOrd="3" destOrd="0" presId="urn:microsoft.com/office/officeart/2005/8/layout/lProcess2"/>
    <dgm:cxn modelId="{84066226-1446-42CB-A156-930F2802103D}" type="presParOf" srcId="{0D94F9F8-CFE1-4EF0-A0C7-F6D40F1D9FB1}" destId="{CC322523-E8EE-4159-A350-6C99111E4DE1}" srcOrd="4" destOrd="0" presId="urn:microsoft.com/office/officeart/2005/8/layout/lProcess2"/>
    <dgm:cxn modelId="{84CF52CE-0E80-459C-A606-8DE32EC625E2}" type="presParOf" srcId="{CC322523-E8EE-4159-A350-6C99111E4DE1}" destId="{BE26C527-ABC6-4FC6-BE2F-6C4079695FAD}" srcOrd="0" destOrd="0" presId="urn:microsoft.com/office/officeart/2005/8/layout/lProcess2"/>
    <dgm:cxn modelId="{5E63522F-8AB4-4004-ACEF-1ECBADBF3DF7}" type="presParOf" srcId="{CC322523-E8EE-4159-A350-6C99111E4DE1}" destId="{2D843E3F-0A3B-4E55-BC14-C9E06A35A0FF}" srcOrd="1" destOrd="0" presId="urn:microsoft.com/office/officeart/2005/8/layout/lProcess2"/>
    <dgm:cxn modelId="{D5B9A2BD-338D-4A95-91DA-647C38B73592}" type="presParOf" srcId="{CC322523-E8EE-4159-A350-6C99111E4DE1}" destId="{CFF14B2C-2304-4726-B67A-C4C34A5A979F}" srcOrd="2" destOrd="0" presId="urn:microsoft.com/office/officeart/2005/8/layout/lProcess2"/>
    <dgm:cxn modelId="{98261A33-BE1F-4404-9C01-190051A14613}" type="presParOf" srcId="{CFF14B2C-2304-4726-B67A-C4C34A5A979F}" destId="{AD7AC634-1058-427E-AE4C-4F85E04CB454}" srcOrd="0" destOrd="0" presId="urn:microsoft.com/office/officeart/2005/8/layout/lProcess2"/>
    <dgm:cxn modelId="{BE606A31-F0F5-4BE0-A4BB-9F6365408080}" type="presParOf" srcId="{AD7AC634-1058-427E-AE4C-4F85E04CB454}" destId="{A2C5E27D-3AF7-4989-B6D8-0E7CE6CF3BE8}" srcOrd="0" destOrd="0" presId="urn:microsoft.com/office/officeart/2005/8/layout/lProcess2"/>
    <dgm:cxn modelId="{BC03B7B4-2CCB-4B64-952A-97DA528F526A}" type="presParOf" srcId="{AD7AC634-1058-427E-AE4C-4F85E04CB454}" destId="{545C1E58-DE3A-4493-BCF3-4EBD47A3C1D7}" srcOrd="1" destOrd="0" presId="urn:microsoft.com/office/officeart/2005/8/layout/lProcess2"/>
    <dgm:cxn modelId="{498B2EB7-A3C0-4BEC-ACE3-61900627B2C9}" type="presParOf" srcId="{AD7AC634-1058-427E-AE4C-4F85E04CB454}" destId="{A4424BAE-DB97-4C62-BC74-0BD5B0A5C9D7}" srcOrd="2" destOrd="0" presId="urn:microsoft.com/office/officeart/2005/8/layout/lProcess2"/>
    <dgm:cxn modelId="{3B0EDDFA-87D7-409C-8DEF-E5822E5559FB}" type="presParOf" srcId="{AD7AC634-1058-427E-AE4C-4F85E04CB454}" destId="{9B8B39D8-B4F1-4F4E-872C-B5895BBDB463}" srcOrd="3" destOrd="0" presId="urn:microsoft.com/office/officeart/2005/8/layout/lProcess2"/>
    <dgm:cxn modelId="{370BE7CF-4D9C-4763-8935-15E39415C621}" type="presParOf" srcId="{AD7AC634-1058-427E-AE4C-4F85E04CB454}" destId="{6FEE8F03-0188-46B4-9CDB-72B3A4757DC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B941F-6746-4C0A-ACCB-3E7D67D8B198}">
      <dsp:nvSpPr>
        <dsp:cNvPr id="0" name=""/>
        <dsp:cNvSpPr/>
      </dsp:nvSpPr>
      <dsp:spPr>
        <a:xfrm rot="16200000">
          <a:off x="-878930" y="880831"/>
          <a:ext cx="3627438" cy="186577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848–841vC</a:t>
          </a:r>
          <a:br>
            <a:rPr lang="nl-BE" sz="2400" kern="1200" dirty="0"/>
          </a:br>
          <a:r>
            <a:rPr lang="nl-BE" sz="2400" kern="1200" dirty="0" err="1"/>
            <a:t>Achab</a:t>
          </a:r>
          <a:br>
            <a:rPr lang="nl-BE" sz="2400" kern="1200" dirty="0"/>
          </a:br>
          <a:r>
            <a:rPr lang="nl-BE" sz="2400" kern="1200" dirty="0"/>
            <a:t>(2Kr.21)</a:t>
          </a:r>
        </a:p>
      </dsp:txBody>
      <dsp:txXfrm rot="5400000">
        <a:off x="1902" y="725487"/>
        <a:ext cx="1865774" cy="2176462"/>
      </dsp:txXfrm>
    </dsp:sp>
    <dsp:sp modelId="{BA4013DD-2B95-4C21-B82E-7B0E403995FC}">
      <dsp:nvSpPr>
        <dsp:cNvPr id="0" name=""/>
        <dsp:cNvSpPr/>
      </dsp:nvSpPr>
      <dsp:spPr>
        <a:xfrm rot="16200000">
          <a:off x="1126777" y="880831"/>
          <a:ext cx="3627438" cy="186577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803–775vC</a:t>
          </a:r>
          <a:br>
            <a:rPr lang="nl-BE" sz="2400" kern="1200" dirty="0"/>
          </a:br>
          <a:r>
            <a:rPr lang="nl-BE" sz="2400" kern="1200" dirty="0"/>
            <a:t>Joram</a:t>
          </a:r>
          <a:br>
            <a:rPr lang="nl-BE" sz="2400" kern="1200" dirty="0"/>
          </a:br>
          <a:r>
            <a:rPr lang="nl-BE" sz="2400" kern="1200" dirty="0"/>
            <a:t>(2Kr.25)</a:t>
          </a:r>
        </a:p>
      </dsp:txBody>
      <dsp:txXfrm rot="5400000">
        <a:off x="2007609" y="725487"/>
        <a:ext cx="1865774" cy="2176462"/>
      </dsp:txXfrm>
    </dsp:sp>
    <dsp:sp modelId="{8B22C0E2-4F95-4EE4-AC4C-22822F2D84E3}">
      <dsp:nvSpPr>
        <dsp:cNvPr id="0" name=""/>
        <dsp:cNvSpPr/>
      </dsp:nvSpPr>
      <dsp:spPr>
        <a:xfrm rot="16200000">
          <a:off x="3132484" y="880831"/>
          <a:ext cx="3627438" cy="186577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741–726vC</a:t>
          </a:r>
          <a:br>
            <a:rPr lang="nl-BE" sz="2400" kern="1200" dirty="0"/>
          </a:br>
          <a:r>
            <a:rPr lang="nl-BE" sz="2400" kern="1200" dirty="0" err="1"/>
            <a:t>Achaz</a:t>
          </a:r>
          <a:br>
            <a:rPr lang="nl-BE" sz="2400" kern="1200" dirty="0"/>
          </a:br>
          <a:r>
            <a:rPr lang="nl-BE" sz="2400" kern="1200" dirty="0"/>
            <a:t>(2Kr.28)</a:t>
          </a:r>
        </a:p>
      </dsp:txBody>
      <dsp:txXfrm rot="5400000">
        <a:off x="4013316" y="725487"/>
        <a:ext cx="1865774" cy="2176462"/>
      </dsp:txXfrm>
    </dsp:sp>
    <dsp:sp modelId="{9BB04914-1127-442A-93E9-DCC178FD570C}">
      <dsp:nvSpPr>
        <dsp:cNvPr id="0" name=""/>
        <dsp:cNvSpPr/>
      </dsp:nvSpPr>
      <dsp:spPr>
        <a:xfrm rot="16200000">
          <a:off x="5138192" y="880831"/>
          <a:ext cx="3627438" cy="186577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597–587vC</a:t>
          </a:r>
          <a:br>
            <a:rPr lang="nl-BE" sz="2400" kern="1200" dirty="0"/>
          </a:br>
          <a:r>
            <a:rPr lang="nl-BE" sz="2400" kern="1200" dirty="0" err="1"/>
            <a:t>Zedekia</a:t>
          </a:r>
          <a:br>
            <a:rPr lang="nl-BE" sz="2400" kern="1200" dirty="0"/>
          </a:br>
          <a:r>
            <a:rPr lang="nl-BE" sz="2400" kern="1200" dirty="0"/>
            <a:t>(2Kr.36)</a:t>
          </a:r>
        </a:p>
      </dsp:txBody>
      <dsp:txXfrm rot="5400000">
        <a:off x="6019024" y="725487"/>
        <a:ext cx="1865774" cy="2176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F1EE-A427-4BF2-AF23-5CEF0FB15A8B}">
      <dsp:nvSpPr>
        <dsp:cNvPr id="0" name=""/>
        <dsp:cNvSpPr/>
      </dsp:nvSpPr>
      <dsp:spPr>
        <a:xfrm>
          <a:off x="962" y="0"/>
          <a:ext cx="2503103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Verwoesting van Edom (1:1-9)</a:t>
          </a:r>
        </a:p>
      </dsp:txBody>
      <dsp:txXfrm>
        <a:off x="962" y="0"/>
        <a:ext cx="2503103" cy="1088231"/>
      </dsp:txXfrm>
    </dsp:sp>
    <dsp:sp modelId="{D38C6271-F68F-4172-ADD2-E26C26C473A2}">
      <dsp:nvSpPr>
        <dsp:cNvPr id="0" name=""/>
        <dsp:cNvSpPr/>
      </dsp:nvSpPr>
      <dsp:spPr>
        <a:xfrm>
          <a:off x="251273" y="1088319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Oproep (1:1)</a:t>
          </a:r>
        </a:p>
      </dsp:txBody>
      <dsp:txXfrm>
        <a:off x="266750" y="1103796"/>
        <a:ext cx="1971528" cy="497486"/>
      </dsp:txXfrm>
    </dsp:sp>
    <dsp:sp modelId="{93435B31-64C8-462C-B49D-4A87864CC347}">
      <dsp:nvSpPr>
        <dsp:cNvPr id="0" name=""/>
        <dsp:cNvSpPr/>
      </dsp:nvSpPr>
      <dsp:spPr>
        <a:xfrm>
          <a:off x="251273" y="1698058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Edoms trots</a:t>
          </a:r>
          <a:br>
            <a:rPr lang="nl-BE" sz="1500" kern="1200" dirty="0"/>
          </a:br>
          <a:r>
            <a:rPr lang="nl-BE" sz="1500" kern="1200" dirty="0"/>
            <a:t>(1:2-4)</a:t>
          </a:r>
        </a:p>
      </dsp:txBody>
      <dsp:txXfrm>
        <a:off x="266750" y="1713535"/>
        <a:ext cx="1971528" cy="497486"/>
      </dsp:txXfrm>
    </dsp:sp>
    <dsp:sp modelId="{1F3DF06D-632D-4673-A45B-6464996F0C3B}">
      <dsp:nvSpPr>
        <dsp:cNvPr id="0" name=""/>
        <dsp:cNvSpPr/>
      </dsp:nvSpPr>
      <dsp:spPr>
        <a:xfrm>
          <a:off x="251273" y="2307798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Edoms rijkdom</a:t>
          </a:r>
          <a:br>
            <a:rPr lang="nl-BE" sz="1500" kern="1200" dirty="0"/>
          </a:br>
          <a:r>
            <a:rPr lang="nl-BE" sz="1500" kern="1200" dirty="0"/>
            <a:t>(1:5-7)</a:t>
          </a:r>
        </a:p>
      </dsp:txBody>
      <dsp:txXfrm>
        <a:off x="266750" y="2323275"/>
        <a:ext cx="1971528" cy="497486"/>
      </dsp:txXfrm>
    </dsp:sp>
    <dsp:sp modelId="{BE0BA4CD-9493-409A-82E5-91D04E931C7E}">
      <dsp:nvSpPr>
        <dsp:cNvPr id="0" name=""/>
        <dsp:cNvSpPr/>
      </dsp:nvSpPr>
      <dsp:spPr>
        <a:xfrm>
          <a:off x="251273" y="2917537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Edom uitgeroeid</a:t>
          </a:r>
          <a:br>
            <a:rPr lang="nl-BE" sz="1500" kern="1200" dirty="0"/>
          </a:br>
          <a:r>
            <a:rPr lang="nl-BE" sz="1500" kern="1200" dirty="0"/>
            <a:t>(1:8-9)</a:t>
          </a:r>
        </a:p>
      </dsp:txBody>
      <dsp:txXfrm>
        <a:off x="266750" y="2933014"/>
        <a:ext cx="1971528" cy="497486"/>
      </dsp:txXfrm>
    </dsp:sp>
    <dsp:sp modelId="{A758DC7E-5F25-4A4D-B168-742F428FC440}">
      <dsp:nvSpPr>
        <dsp:cNvPr id="0" name=""/>
        <dsp:cNvSpPr/>
      </dsp:nvSpPr>
      <dsp:spPr>
        <a:xfrm>
          <a:off x="2691798" y="0"/>
          <a:ext cx="2503103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Edoms geschiedenis (1:10-14)</a:t>
          </a:r>
        </a:p>
      </dsp:txBody>
      <dsp:txXfrm>
        <a:off x="2691798" y="0"/>
        <a:ext cx="2503103" cy="1088231"/>
      </dsp:txXfrm>
    </dsp:sp>
    <dsp:sp modelId="{54B636C7-E172-4263-BE72-A6B21E30D777}">
      <dsp:nvSpPr>
        <dsp:cNvPr id="0" name=""/>
        <dsp:cNvSpPr/>
      </dsp:nvSpPr>
      <dsp:spPr>
        <a:xfrm>
          <a:off x="2942108" y="1089294"/>
          <a:ext cx="2002482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Intern kwaad</a:t>
          </a:r>
          <a:br>
            <a:rPr lang="nl-BE" sz="1500" kern="1200" dirty="0"/>
          </a:br>
          <a:r>
            <a:rPr lang="nl-BE" sz="1500" kern="1200" dirty="0"/>
            <a:t>(1:10-12)</a:t>
          </a:r>
        </a:p>
      </dsp:txBody>
      <dsp:txXfrm>
        <a:off x="2974142" y="1121328"/>
        <a:ext cx="1938414" cy="1029654"/>
      </dsp:txXfrm>
    </dsp:sp>
    <dsp:sp modelId="{F049AC70-9909-43F9-9600-8121A247C809}">
      <dsp:nvSpPr>
        <dsp:cNvPr id="0" name=""/>
        <dsp:cNvSpPr/>
      </dsp:nvSpPr>
      <dsp:spPr>
        <a:xfrm>
          <a:off x="2942108" y="2351281"/>
          <a:ext cx="2002482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Extern kwaad</a:t>
          </a:r>
          <a:br>
            <a:rPr lang="nl-BE" sz="1500" kern="1200" dirty="0"/>
          </a:br>
          <a:r>
            <a:rPr lang="nl-BE" sz="1500" kern="1200" dirty="0"/>
            <a:t>(1:13-14)</a:t>
          </a:r>
        </a:p>
      </dsp:txBody>
      <dsp:txXfrm>
        <a:off x="2974142" y="2383315"/>
        <a:ext cx="1938414" cy="1029654"/>
      </dsp:txXfrm>
    </dsp:sp>
    <dsp:sp modelId="{8E03D485-78F0-4F75-B9F4-6E53C1E09117}">
      <dsp:nvSpPr>
        <dsp:cNvPr id="0" name=""/>
        <dsp:cNvSpPr/>
      </dsp:nvSpPr>
      <dsp:spPr>
        <a:xfrm>
          <a:off x="5382634" y="0"/>
          <a:ext cx="2503103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Zegen voor Israël (1:15-21)</a:t>
          </a:r>
        </a:p>
      </dsp:txBody>
      <dsp:txXfrm>
        <a:off x="5382634" y="0"/>
        <a:ext cx="2503103" cy="1088231"/>
      </dsp:txXfrm>
    </dsp:sp>
    <dsp:sp modelId="{A1EE4C6B-D454-46E8-B915-DDAF29064949}">
      <dsp:nvSpPr>
        <dsp:cNvPr id="0" name=""/>
        <dsp:cNvSpPr/>
      </dsp:nvSpPr>
      <dsp:spPr>
        <a:xfrm>
          <a:off x="5632944" y="1088319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Oordeel over vijanden (1:15-16)</a:t>
          </a:r>
        </a:p>
      </dsp:txBody>
      <dsp:txXfrm>
        <a:off x="5648421" y="1103796"/>
        <a:ext cx="1971528" cy="497486"/>
      </dsp:txXfrm>
    </dsp:sp>
    <dsp:sp modelId="{B33DA2F0-72CE-4A2B-83EE-5DF5996970C1}">
      <dsp:nvSpPr>
        <dsp:cNvPr id="0" name=""/>
        <dsp:cNvSpPr/>
      </dsp:nvSpPr>
      <dsp:spPr>
        <a:xfrm>
          <a:off x="5632944" y="1698058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Redding van Israël (1:17-18)</a:t>
          </a:r>
        </a:p>
      </dsp:txBody>
      <dsp:txXfrm>
        <a:off x="5648421" y="1713535"/>
        <a:ext cx="1971528" cy="497486"/>
      </dsp:txXfrm>
    </dsp:sp>
    <dsp:sp modelId="{B9A355FF-70D4-4239-A643-44D3B5CB4D4B}">
      <dsp:nvSpPr>
        <dsp:cNvPr id="0" name=""/>
        <dsp:cNvSpPr/>
      </dsp:nvSpPr>
      <dsp:spPr>
        <a:xfrm>
          <a:off x="5632944" y="2307798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Gebied van Israël</a:t>
          </a:r>
          <a:br>
            <a:rPr lang="nl-BE" sz="1500" kern="1200" dirty="0"/>
          </a:br>
          <a:r>
            <a:rPr lang="nl-BE" sz="1500" kern="1200" dirty="0"/>
            <a:t>(1:19-20)</a:t>
          </a:r>
        </a:p>
      </dsp:txBody>
      <dsp:txXfrm>
        <a:off x="5648421" y="2323275"/>
        <a:ext cx="1971528" cy="497486"/>
      </dsp:txXfrm>
    </dsp:sp>
    <dsp:sp modelId="{249B7E23-D4CD-4B1F-9775-B9B987F32DC7}">
      <dsp:nvSpPr>
        <dsp:cNvPr id="0" name=""/>
        <dsp:cNvSpPr/>
      </dsp:nvSpPr>
      <dsp:spPr>
        <a:xfrm>
          <a:off x="5632944" y="2917537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Vrederijk</a:t>
          </a:r>
          <a:br>
            <a:rPr lang="nl-BE" sz="1500" kern="1200"/>
          </a:br>
          <a:r>
            <a:rPr lang="nl-BE" sz="1500" kern="1200"/>
            <a:t>(1:21</a:t>
          </a:r>
          <a:r>
            <a:rPr lang="nl-BE" sz="1500" kern="1200" dirty="0"/>
            <a:t>)</a:t>
          </a:r>
        </a:p>
      </dsp:txBody>
      <dsp:txXfrm>
        <a:off x="5648421" y="2933014"/>
        <a:ext cx="1971528" cy="497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A262E-715E-4420-82D4-B19473ECA518}">
      <dsp:nvSpPr>
        <dsp:cNvPr id="0" name=""/>
        <dsp:cNvSpPr/>
      </dsp:nvSpPr>
      <dsp:spPr>
        <a:xfrm>
          <a:off x="1901" y="0"/>
          <a:ext cx="1865774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Weglopen voor God (1:1-17)</a:t>
          </a:r>
        </a:p>
      </dsp:txBody>
      <dsp:txXfrm>
        <a:off x="1901" y="0"/>
        <a:ext cx="1865774" cy="1088231"/>
      </dsp:txXfrm>
    </dsp:sp>
    <dsp:sp modelId="{D3FAB0AF-4E3E-4968-87DB-05FA840FB5EB}">
      <dsp:nvSpPr>
        <dsp:cNvPr id="0" name=""/>
        <dsp:cNvSpPr/>
      </dsp:nvSpPr>
      <dsp:spPr>
        <a:xfrm>
          <a:off x="188478" y="1089294"/>
          <a:ext cx="1492619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Jona’s opdracht (1:1-3)</a:t>
          </a:r>
        </a:p>
      </dsp:txBody>
      <dsp:txXfrm>
        <a:off x="220512" y="1121328"/>
        <a:ext cx="1428551" cy="1029654"/>
      </dsp:txXfrm>
    </dsp:sp>
    <dsp:sp modelId="{E41784D0-330D-44ED-B9CB-4DC2BCAFD447}">
      <dsp:nvSpPr>
        <dsp:cNvPr id="0" name=""/>
        <dsp:cNvSpPr/>
      </dsp:nvSpPr>
      <dsp:spPr>
        <a:xfrm>
          <a:off x="188478" y="2351281"/>
          <a:ext cx="1492619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Jona en de feesten (1:4-17)</a:t>
          </a:r>
        </a:p>
      </dsp:txBody>
      <dsp:txXfrm>
        <a:off x="220512" y="2383315"/>
        <a:ext cx="1428551" cy="1029654"/>
      </dsp:txXfrm>
    </dsp:sp>
    <dsp:sp modelId="{115ED1C4-55A7-404E-92A9-B18576F4D452}">
      <dsp:nvSpPr>
        <dsp:cNvPr id="0" name=""/>
        <dsp:cNvSpPr/>
      </dsp:nvSpPr>
      <dsp:spPr>
        <a:xfrm>
          <a:off x="2007608" y="0"/>
          <a:ext cx="1865774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Teruglopen naar God</a:t>
          </a:r>
          <a:br>
            <a:rPr lang="nl-BE" sz="2100" kern="1200" dirty="0"/>
          </a:br>
          <a:r>
            <a:rPr lang="nl-BE" sz="2100" kern="1200" dirty="0"/>
            <a:t>(2:1-10)</a:t>
          </a:r>
        </a:p>
      </dsp:txBody>
      <dsp:txXfrm>
        <a:off x="2007608" y="0"/>
        <a:ext cx="1865774" cy="1088231"/>
      </dsp:txXfrm>
    </dsp:sp>
    <dsp:sp modelId="{670A9D85-B017-46A2-B049-24059AA78828}">
      <dsp:nvSpPr>
        <dsp:cNvPr id="0" name=""/>
        <dsp:cNvSpPr/>
      </dsp:nvSpPr>
      <dsp:spPr>
        <a:xfrm>
          <a:off x="2194186" y="1088231"/>
          <a:ext cx="1492619" cy="2357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Jona zijn gebed</a:t>
          </a:r>
        </a:p>
      </dsp:txBody>
      <dsp:txXfrm>
        <a:off x="2237903" y="1131948"/>
        <a:ext cx="1405185" cy="2270400"/>
      </dsp:txXfrm>
    </dsp:sp>
    <dsp:sp modelId="{E43FA7FC-1A10-4917-AEEE-C1D7A9ADA5E4}">
      <dsp:nvSpPr>
        <dsp:cNvPr id="0" name=""/>
        <dsp:cNvSpPr/>
      </dsp:nvSpPr>
      <dsp:spPr>
        <a:xfrm>
          <a:off x="4013316" y="0"/>
          <a:ext cx="1865774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Lopen met God (3:1-10)</a:t>
          </a:r>
        </a:p>
      </dsp:txBody>
      <dsp:txXfrm>
        <a:off x="4013316" y="0"/>
        <a:ext cx="1865774" cy="1088231"/>
      </dsp:txXfrm>
    </dsp:sp>
    <dsp:sp modelId="{417DDA58-8A6F-40ED-8312-AA71DABF93C9}">
      <dsp:nvSpPr>
        <dsp:cNvPr id="0" name=""/>
        <dsp:cNvSpPr/>
      </dsp:nvSpPr>
      <dsp:spPr>
        <a:xfrm>
          <a:off x="4199893" y="1089294"/>
          <a:ext cx="1492619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Jona’s opdracht (3:1-3)</a:t>
          </a:r>
        </a:p>
      </dsp:txBody>
      <dsp:txXfrm>
        <a:off x="4231927" y="1121328"/>
        <a:ext cx="1428551" cy="1029654"/>
      </dsp:txXfrm>
    </dsp:sp>
    <dsp:sp modelId="{77EAD4E6-938F-4054-B765-D016E1A23C3A}">
      <dsp:nvSpPr>
        <dsp:cNvPr id="0" name=""/>
        <dsp:cNvSpPr/>
      </dsp:nvSpPr>
      <dsp:spPr>
        <a:xfrm>
          <a:off x="4199893" y="2351281"/>
          <a:ext cx="1492619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Jona en Nineve (3:4-10)</a:t>
          </a:r>
        </a:p>
      </dsp:txBody>
      <dsp:txXfrm>
        <a:off x="4231927" y="2383315"/>
        <a:ext cx="1428551" cy="1029654"/>
      </dsp:txXfrm>
    </dsp:sp>
    <dsp:sp modelId="{4DBEC245-CA82-47FF-82A3-DFAE4FF487C6}">
      <dsp:nvSpPr>
        <dsp:cNvPr id="0" name=""/>
        <dsp:cNvSpPr/>
      </dsp:nvSpPr>
      <dsp:spPr>
        <a:xfrm>
          <a:off x="6019024" y="0"/>
          <a:ext cx="1865774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Vooruitlopen voor God</a:t>
          </a:r>
          <a:br>
            <a:rPr lang="nl-BE" sz="2100" kern="1200" dirty="0"/>
          </a:br>
          <a:r>
            <a:rPr lang="nl-BE" sz="2100" kern="1200" dirty="0"/>
            <a:t>(4:1-11)</a:t>
          </a:r>
        </a:p>
      </dsp:txBody>
      <dsp:txXfrm>
        <a:off x="6019024" y="0"/>
        <a:ext cx="1865774" cy="1088231"/>
      </dsp:txXfrm>
    </dsp:sp>
    <dsp:sp modelId="{8871ED53-5FE5-4E54-83AE-01522DF7CA0C}">
      <dsp:nvSpPr>
        <dsp:cNvPr id="0" name=""/>
        <dsp:cNvSpPr/>
      </dsp:nvSpPr>
      <dsp:spPr>
        <a:xfrm>
          <a:off x="6205601" y="1089294"/>
          <a:ext cx="1492619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Jona zijn gebed</a:t>
          </a:r>
          <a:br>
            <a:rPr lang="nl-BE" sz="2200" kern="1200" dirty="0"/>
          </a:br>
          <a:r>
            <a:rPr lang="nl-BE" sz="2200" kern="1200" dirty="0"/>
            <a:t>(4:1-4)</a:t>
          </a:r>
        </a:p>
      </dsp:txBody>
      <dsp:txXfrm>
        <a:off x="6237635" y="1121328"/>
        <a:ext cx="1428551" cy="1029654"/>
      </dsp:txXfrm>
    </dsp:sp>
    <dsp:sp modelId="{F9F89116-BC83-4414-A50E-F59E9F312BE4}">
      <dsp:nvSpPr>
        <dsp:cNvPr id="0" name=""/>
        <dsp:cNvSpPr/>
      </dsp:nvSpPr>
      <dsp:spPr>
        <a:xfrm>
          <a:off x="6205601" y="2351281"/>
          <a:ext cx="1492619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Gods les voor Jona (4:5-11)</a:t>
          </a:r>
        </a:p>
      </dsp:txBody>
      <dsp:txXfrm>
        <a:off x="6237635" y="2383315"/>
        <a:ext cx="1428551" cy="102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844BB-AE5D-4006-8CB6-1C9D10BB9C96}">
      <dsp:nvSpPr>
        <dsp:cNvPr id="0" name=""/>
        <dsp:cNvSpPr/>
      </dsp:nvSpPr>
      <dsp:spPr>
        <a:xfrm>
          <a:off x="962" y="0"/>
          <a:ext cx="2503103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Aankondiging van oordeel (1:1-2:1)</a:t>
          </a:r>
        </a:p>
      </dsp:txBody>
      <dsp:txXfrm>
        <a:off x="962" y="0"/>
        <a:ext cx="2503103" cy="1088231"/>
      </dsp:txXfrm>
    </dsp:sp>
    <dsp:sp modelId="{8734CAAD-8095-4AC9-83F0-C8BCC549BF52}">
      <dsp:nvSpPr>
        <dsp:cNvPr id="0" name=""/>
        <dsp:cNvSpPr/>
      </dsp:nvSpPr>
      <dsp:spPr>
        <a:xfrm>
          <a:off x="251273" y="1088319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Opschrift (1:1)</a:t>
          </a:r>
        </a:p>
      </dsp:txBody>
      <dsp:txXfrm>
        <a:off x="266750" y="1103796"/>
        <a:ext cx="1971528" cy="497486"/>
      </dsp:txXfrm>
    </dsp:sp>
    <dsp:sp modelId="{8BADD10A-010B-441C-B338-1E271A8831A5}">
      <dsp:nvSpPr>
        <dsp:cNvPr id="0" name=""/>
        <dsp:cNvSpPr/>
      </dsp:nvSpPr>
      <dsp:spPr>
        <a:xfrm>
          <a:off x="251273" y="1698058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Gods toorn over Nineve (1:2-8)</a:t>
          </a:r>
        </a:p>
      </dsp:txBody>
      <dsp:txXfrm>
        <a:off x="266750" y="1713535"/>
        <a:ext cx="1971528" cy="497486"/>
      </dsp:txXfrm>
    </dsp:sp>
    <dsp:sp modelId="{D7DA08CB-0A7B-4131-94DC-2ED3C78DF32D}">
      <dsp:nvSpPr>
        <dsp:cNvPr id="0" name=""/>
        <dsp:cNvSpPr/>
      </dsp:nvSpPr>
      <dsp:spPr>
        <a:xfrm>
          <a:off x="251273" y="2307798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Einde van </a:t>
          </a:r>
          <a:r>
            <a:rPr lang="nl-BE" sz="1400" kern="1200" dirty="0" err="1"/>
            <a:t>Nineve’s</a:t>
          </a:r>
          <a:r>
            <a:rPr lang="nl-BE" sz="1400" kern="1200" dirty="0"/>
            <a:t> opstand (1:9-11)</a:t>
          </a:r>
        </a:p>
      </dsp:txBody>
      <dsp:txXfrm>
        <a:off x="266750" y="2323275"/>
        <a:ext cx="1971528" cy="497486"/>
      </dsp:txXfrm>
    </dsp:sp>
    <dsp:sp modelId="{EF8BCA48-32A2-48A6-8BD6-7A6896497CDB}">
      <dsp:nvSpPr>
        <dsp:cNvPr id="0" name=""/>
        <dsp:cNvSpPr/>
      </dsp:nvSpPr>
      <dsp:spPr>
        <a:xfrm>
          <a:off x="251273" y="2917537"/>
          <a:ext cx="2002482" cy="528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Einde van </a:t>
          </a:r>
          <a:r>
            <a:rPr lang="nl-BE" sz="1400" kern="1200" dirty="0" err="1"/>
            <a:t>Juda’s</a:t>
          </a:r>
          <a:r>
            <a:rPr lang="nl-BE" sz="1400" kern="1200" dirty="0"/>
            <a:t> verdrukking (1:12-2:1)</a:t>
          </a:r>
        </a:p>
      </dsp:txBody>
      <dsp:txXfrm>
        <a:off x="266750" y="2933014"/>
        <a:ext cx="1971528" cy="497486"/>
      </dsp:txXfrm>
    </dsp:sp>
    <dsp:sp modelId="{9C1A3251-BA6D-42FB-BD68-B4C91AB8CD9C}">
      <dsp:nvSpPr>
        <dsp:cNvPr id="0" name=""/>
        <dsp:cNvSpPr/>
      </dsp:nvSpPr>
      <dsp:spPr>
        <a:xfrm>
          <a:off x="2691798" y="0"/>
          <a:ext cx="2503103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Uitvoering van oordeel (2:2-14)</a:t>
          </a:r>
        </a:p>
      </dsp:txBody>
      <dsp:txXfrm>
        <a:off x="2691798" y="0"/>
        <a:ext cx="2503103" cy="1088231"/>
      </dsp:txXfrm>
    </dsp:sp>
    <dsp:sp modelId="{071DD15F-77CB-4BFA-A38A-9F46B66F7C4F}">
      <dsp:nvSpPr>
        <dsp:cNvPr id="0" name=""/>
        <dsp:cNvSpPr/>
      </dsp:nvSpPr>
      <dsp:spPr>
        <a:xfrm>
          <a:off x="2942108" y="1089294"/>
          <a:ext cx="2002482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De aanval (2:2-7)</a:t>
          </a:r>
        </a:p>
      </dsp:txBody>
      <dsp:txXfrm>
        <a:off x="2974142" y="1121328"/>
        <a:ext cx="1938414" cy="1029654"/>
      </dsp:txXfrm>
    </dsp:sp>
    <dsp:sp modelId="{D1772AE7-A2E8-41EC-B603-2644DCD6E0E0}">
      <dsp:nvSpPr>
        <dsp:cNvPr id="0" name=""/>
        <dsp:cNvSpPr/>
      </dsp:nvSpPr>
      <dsp:spPr>
        <a:xfrm>
          <a:off x="2942108" y="2351281"/>
          <a:ext cx="2002482" cy="10937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Verovering en plundering (2:8-14)</a:t>
          </a:r>
        </a:p>
      </dsp:txBody>
      <dsp:txXfrm>
        <a:off x="2974142" y="2383315"/>
        <a:ext cx="1938414" cy="1029654"/>
      </dsp:txXfrm>
    </dsp:sp>
    <dsp:sp modelId="{BE26C527-ABC6-4FC6-BE2F-6C4079695FAD}">
      <dsp:nvSpPr>
        <dsp:cNvPr id="0" name=""/>
        <dsp:cNvSpPr/>
      </dsp:nvSpPr>
      <dsp:spPr>
        <a:xfrm>
          <a:off x="5382634" y="0"/>
          <a:ext cx="2503103" cy="36274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Oorzaak van oordeel (3:1-19)</a:t>
          </a:r>
        </a:p>
      </dsp:txBody>
      <dsp:txXfrm>
        <a:off x="5382634" y="0"/>
        <a:ext cx="2503103" cy="1088231"/>
      </dsp:txXfrm>
    </dsp:sp>
    <dsp:sp modelId="{A2C5E27D-3AF7-4989-B6D8-0E7CE6CF3BE8}">
      <dsp:nvSpPr>
        <dsp:cNvPr id="0" name=""/>
        <dsp:cNvSpPr/>
      </dsp:nvSpPr>
      <dsp:spPr>
        <a:xfrm>
          <a:off x="5632944" y="1088541"/>
          <a:ext cx="2002482" cy="712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Nineve’s</a:t>
          </a:r>
          <a:r>
            <a:rPr lang="nl-BE" sz="1400" kern="1200" dirty="0"/>
            <a:t> bedrog (3:1-7)</a:t>
          </a:r>
        </a:p>
      </dsp:txBody>
      <dsp:txXfrm>
        <a:off x="5653817" y="1109414"/>
        <a:ext cx="1960736" cy="670900"/>
      </dsp:txXfrm>
    </dsp:sp>
    <dsp:sp modelId="{A4424BAE-DB97-4C62-BC74-0BD5B0A5C9D7}">
      <dsp:nvSpPr>
        <dsp:cNvPr id="0" name=""/>
        <dsp:cNvSpPr/>
      </dsp:nvSpPr>
      <dsp:spPr>
        <a:xfrm>
          <a:off x="5632944" y="1910825"/>
          <a:ext cx="2002482" cy="712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Nineve’s</a:t>
          </a:r>
          <a:r>
            <a:rPr lang="nl-BE" sz="1400" kern="1200" dirty="0"/>
            <a:t> aanval op </a:t>
          </a:r>
          <a:r>
            <a:rPr lang="nl-BE" sz="1400" kern="1200" dirty="0" err="1"/>
            <a:t>Theben</a:t>
          </a:r>
          <a:r>
            <a:rPr lang="nl-BE" sz="1400" kern="1200" dirty="0"/>
            <a:t> (3:8-11)</a:t>
          </a:r>
        </a:p>
      </dsp:txBody>
      <dsp:txXfrm>
        <a:off x="5653817" y="1931698"/>
        <a:ext cx="1960736" cy="670900"/>
      </dsp:txXfrm>
    </dsp:sp>
    <dsp:sp modelId="{6FEE8F03-0188-46B4-9CDB-72B3A4757DC5}">
      <dsp:nvSpPr>
        <dsp:cNvPr id="0" name=""/>
        <dsp:cNvSpPr/>
      </dsp:nvSpPr>
      <dsp:spPr>
        <a:xfrm>
          <a:off x="5632944" y="2733109"/>
          <a:ext cx="2002482" cy="712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Nineve’s</a:t>
          </a:r>
          <a:r>
            <a:rPr lang="nl-BE" sz="1400" kern="1200" dirty="0"/>
            <a:t> verdedigingsdrang</a:t>
          </a:r>
          <a:br>
            <a:rPr lang="nl-BE" sz="1400" kern="1200" dirty="0"/>
          </a:br>
          <a:r>
            <a:rPr lang="nl-BE" sz="1400" kern="1200" dirty="0"/>
            <a:t>(3:12-19)</a:t>
          </a:r>
        </a:p>
      </dsp:txBody>
      <dsp:txXfrm>
        <a:off x="5653817" y="2753982"/>
        <a:ext cx="1960736" cy="67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88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338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31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9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092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433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27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19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12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319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71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1077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6865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4611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5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1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86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75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49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90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618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77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6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25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5305" y="619539"/>
            <a:ext cx="2980039" cy="307669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Obadja, Jona, Nahum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35306" y="3857695"/>
            <a:ext cx="2980039" cy="1237765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1" b="1"/>
          <a:stretch>
            <a:fillRect/>
          </a:stretch>
        </p:blipFill>
        <p:spPr bwMode="auto">
          <a:xfrm>
            <a:off x="20" y="10"/>
            <a:ext cx="5244655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Datering van Obadja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97519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48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379862F-BBD2-0892-3638-130234F314ED}"/>
              </a:ext>
            </a:extLst>
          </p:cNvPr>
          <p:cNvSpPr txBox="1">
            <a:spLocks/>
          </p:cNvSpPr>
          <p:nvPr/>
        </p:nvSpPr>
        <p:spPr>
          <a:xfrm>
            <a:off x="628650" y="304271"/>
            <a:ext cx="7886700" cy="60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Historische kadering van Obadja</a:t>
            </a:r>
          </a:p>
        </p:txBody>
      </p:sp>
    </p:spTree>
    <p:extLst>
      <p:ext uri="{BB962C8B-B14F-4D97-AF65-F5344CB8AC3E}">
        <p14:creationId xmlns:p14="http://schemas.microsoft.com/office/powerpoint/2010/main" val="353084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Opbouw van Obadja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98187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63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09013"/>
          </a:xfrm>
        </p:spPr>
        <p:txBody>
          <a:bodyPr/>
          <a:lstStyle/>
          <a:p>
            <a:r>
              <a:rPr lang="nl-BE" dirty="0"/>
              <a:t>Historische kadering van Jona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284"/>
            <a:ext cx="9144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39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Opbouw van Jona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94533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28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8" y="0"/>
            <a:ext cx="4594363" cy="285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65" y="0"/>
            <a:ext cx="4578035" cy="300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/>
          <a:stretch/>
        </p:blipFill>
        <p:spPr bwMode="auto">
          <a:xfrm>
            <a:off x="0" y="2857500"/>
            <a:ext cx="456596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/>
          <a:stretch/>
        </p:blipFill>
        <p:spPr bwMode="auto">
          <a:xfrm>
            <a:off x="4565965" y="2857500"/>
            <a:ext cx="4578036" cy="286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24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Opbouw van Nahum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1213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47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665</TotalTime>
  <Words>280</Words>
  <Application>Microsoft Office PowerPoint</Application>
  <PresentationFormat>Diavoorstelling (16:10)</PresentationFormat>
  <Paragraphs>48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2013 - 2022 Thema</vt:lpstr>
      <vt:lpstr>1_Office 2013 - 2022 Thema</vt:lpstr>
      <vt:lpstr>Obadja, Jona, Nahum</vt:lpstr>
      <vt:lpstr>Datering van Obadja</vt:lpstr>
      <vt:lpstr>PowerPoint-presentatie</vt:lpstr>
      <vt:lpstr>Opbouw van Obadja</vt:lpstr>
      <vt:lpstr>Historische kadering van Jona</vt:lpstr>
      <vt:lpstr>Opbouw van Jona</vt:lpstr>
      <vt:lpstr>PowerPoint-presentatie</vt:lpstr>
      <vt:lpstr>Opbouw van Nahum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201</cp:revision>
  <dcterms:created xsi:type="dcterms:W3CDTF">2019-09-04T13:46:42Z</dcterms:created>
  <dcterms:modified xsi:type="dcterms:W3CDTF">2025-10-13T12:32:35Z</dcterms:modified>
</cp:coreProperties>
</file>